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72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C75E-2470-4073-93F4-943EB7B39DA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3274-394A-4251-95F9-6092FE008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C75E-2470-4073-93F4-943EB7B39DA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3274-394A-4251-95F9-6092FE008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C75E-2470-4073-93F4-943EB7B39DA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3274-394A-4251-95F9-6092FE008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C75E-2470-4073-93F4-943EB7B39DA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3274-394A-4251-95F9-6092FE008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C75E-2470-4073-93F4-943EB7B39DA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3274-394A-4251-95F9-6092FE008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C75E-2470-4073-93F4-943EB7B39DA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3274-394A-4251-95F9-6092FE008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C75E-2470-4073-93F4-943EB7B39DA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3274-394A-4251-95F9-6092FE008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C75E-2470-4073-93F4-943EB7B39DA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3274-394A-4251-95F9-6092FE008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C75E-2470-4073-93F4-943EB7B39DA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3274-394A-4251-95F9-6092FE008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C75E-2470-4073-93F4-943EB7B39DA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3274-394A-4251-95F9-6092FE008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C75E-2470-4073-93F4-943EB7B39DA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3274-394A-4251-95F9-6092FE008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7C75E-2470-4073-93F4-943EB7B39DA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F3274-394A-4251-95F9-6092FE008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Meiosis </a:t>
            </a: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Gametes-</a:t>
            </a:r>
            <a:endParaRPr lang="en-US" dirty="0" smtClean="0"/>
          </a:p>
          <a:p>
            <a:r>
              <a:rPr lang="en-US" i="1" dirty="0" smtClean="0"/>
              <a:t>Egg- </a:t>
            </a:r>
            <a:endParaRPr lang="en-US" i="1" dirty="0" smtClean="0"/>
          </a:p>
          <a:p>
            <a:r>
              <a:rPr lang="en-US" i="1" dirty="0" smtClean="0"/>
              <a:t>Sperm- </a:t>
            </a:r>
          </a:p>
          <a:p>
            <a:r>
              <a:rPr lang="en-US" i="1" smtClean="0"/>
              <a:t>Fertilization-</a:t>
            </a:r>
            <a:endParaRPr lang="en-US" i="1" dirty="0" smtClean="0"/>
          </a:p>
          <a:p>
            <a:r>
              <a:rPr lang="en-US" i="1" dirty="0" smtClean="0"/>
              <a:t>Haploid- </a:t>
            </a:r>
          </a:p>
          <a:p>
            <a:r>
              <a:rPr lang="en-US" i="1" dirty="0" smtClean="0"/>
              <a:t>Diploid-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Meiosis Vocabulary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Meosis Vocabulary</dc:title>
  <dc:creator>amandak.recker</dc:creator>
  <cp:lastModifiedBy>admin</cp:lastModifiedBy>
  <cp:revision>4</cp:revision>
  <dcterms:created xsi:type="dcterms:W3CDTF">2014-03-05T13:49:34Z</dcterms:created>
  <dcterms:modified xsi:type="dcterms:W3CDTF">2016-03-07T04:11:49Z</dcterms:modified>
</cp:coreProperties>
</file>