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Gulf Stream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793174"/>
            <a:ext cx="10363826" cy="39980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Warm-Water current that carries warmth from the tropics to the North </a:t>
            </a:r>
            <a:r>
              <a:rPr lang="en-US" dirty="0" err="1" smtClean="0"/>
              <a:t>atlantic</a:t>
            </a:r>
            <a:r>
              <a:rPr lang="en-US" dirty="0" smtClean="0"/>
              <a:t> ocean waters.</a:t>
            </a:r>
          </a:p>
          <a:p>
            <a:r>
              <a:rPr lang="en-US" dirty="0" smtClean="0"/>
              <a:t>As the waters that feed The gulf stream pass near the Gulf of Mexico, the solar rays that strike there warm the water.  the winds that blow over it , warms coastal areas.</a:t>
            </a:r>
          </a:p>
          <a:p>
            <a:r>
              <a:rPr lang="en-US" dirty="0" smtClean="0"/>
              <a:t>Ocean currents can cause two places at the same latitude to have different climates. For example, </a:t>
            </a:r>
            <a:r>
              <a:rPr lang="en-US" smtClean="0"/>
              <a:t>England’s </a:t>
            </a:r>
            <a:r>
              <a:rPr lang="en-US" smtClean="0"/>
              <a:t>West </a:t>
            </a:r>
            <a:r>
              <a:rPr lang="en-US" dirty="0" smtClean="0"/>
              <a:t>coast is warmer than Canada’s </a:t>
            </a:r>
            <a:r>
              <a:rPr lang="en-US" dirty="0" smtClean="0"/>
              <a:t>East </a:t>
            </a:r>
            <a:r>
              <a:rPr lang="en-US" dirty="0" smtClean="0"/>
              <a:t>coast. since the gulf stream travels from the Us east coast to England’s west coast it makes England's west coast warmer.</a:t>
            </a:r>
          </a:p>
          <a:p>
            <a:r>
              <a:rPr lang="en-US" dirty="0" smtClean="0"/>
              <a:t>in the spring , the gulf stream causes weather to be rainy near the southern east coast since it creates a warm and moist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4925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34</TotalTime>
  <Words>128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Gulf Stream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Gulf Stream</dc:title>
  <dc:creator>Recker, Amanda K.</dc:creator>
  <cp:lastModifiedBy>admin</cp:lastModifiedBy>
  <cp:revision>5</cp:revision>
  <dcterms:created xsi:type="dcterms:W3CDTF">2015-10-22T18:15:31Z</dcterms:created>
  <dcterms:modified xsi:type="dcterms:W3CDTF">2015-10-26T14:35:15Z</dcterms:modified>
</cp:coreProperties>
</file>