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5" r:id="rId6"/>
    <p:sldId id="272" r:id="rId7"/>
    <p:sldId id="260" r:id="rId8"/>
    <p:sldId id="261" r:id="rId9"/>
    <p:sldId id="262" r:id="rId10"/>
    <p:sldId id="269" r:id="rId11"/>
    <p:sldId id="270" r:id="rId12"/>
    <p:sldId id="268" r:id="rId13"/>
    <p:sldId id="271" r:id="rId14"/>
    <p:sldId id="263" r:id="rId15"/>
    <p:sldId id="27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2488E-D804-432A-902E-754DEB7C8A95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31860-C032-44AB-9D8E-72DF5F8ED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7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2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9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4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3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E101-BBB2-4780-8FC7-916CACD8DBAF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6685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Air Masses</a:t>
            </a:r>
            <a:br>
              <a:rPr lang="en-US" sz="6200" dirty="0" smtClean="0"/>
            </a:br>
            <a:r>
              <a:rPr lang="en-US" sz="4000" dirty="0" smtClean="0"/>
              <a:t>10/2/12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01" y="1801957"/>
            <a:ext cx="7648599" cy="4979843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5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-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Warm Fronts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209800"/>
          </a:xfrm>
        </p:spPr>
        <p:txBody>
          <a:bodyPr>
            <a:noAutofit/>
          </a:bodyPr>
          <a:lstStyle/>
          <a:p>
            <a:r>
              <a:rPr lang="en-US" sz="2700" dirty="0"/>
              <a:t>W</a:t>
            </a:r>
            <a:r>
              <a:rPr lang="en-US" sz="2700" dirty="0" smtClean="0"/>
              <a:t>hen a warm air mass ___________moves up and ____________ a mass of dense, cold air.  </a:t>
            </a:r>
          </a:p>
          <a:p>
            <a:r>
              <a:rPr lang="en-US" sz="2700" dirty="0" smtClean="0"/>
              <a:t>Moisture in the warm air condenses producing cloud-covered skies: first, high cirrus clouds, then high stratus clouds, and last, lower stratus clouds.  Often bringing hours of steady rain or snow, leaving warmer air behind.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303246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2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5419"/>
            <a:ext cx="8458200" cy="67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67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Stationary Fronts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810000" cy="5943600"/>
          </a:xfrm>
        </p:spPr>
        <p:txBody>
          <a:bodyPr>
            <a:noAutofit/>
          </a:bodyPr>
          <a:lstStyle/>
          <a:p>
            <a:r>
              <a:rPr lang="en-US" sz="2500" dirty="0"/>
              <a:t>W</a:t>
            </a:r>
            <a:r>
              <a:rPr lang="en-US" sz="2500" dirty="0" smtClean="0"/>
              <a:t>hen air masses first meet or when a front stops moving.  </a:t>
            </a:r>
          </a:p>
          <a:p>
            <a:r>
              <a:rPr lang="en-US" sz="2500" dirty="0" smtClean="0"/>
              <a:t>The air in each air mass can still move along the side or over the front.  </a:t>
            </a:r>
          </a:p>
          <a:p>
            <a:r>
              <a:rPr lang="en-US" sz="2500" dirty="0" smtClean="0"/>
              <a:t>This can produce cloud covered skies. </a:t>
            </a:r>
          </a:p>
          <a:p>
            <a:r>
              <a:rPr lang="en-US" sz="2500" dirty="0" smtClean="0"/>
              <a:t>When the stationary front starts to move, it can become a warm or cold front depending upon which air mass advances or pushes the other.</a:t>
            </a:r>
            <a:endParaRPr lang="en-US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835064"/>
            <a:ext cx="5486400" cy="60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935163"/>
          </a:xfrm>
        </p:spPr>
        <p:txBody>
          <a:bodyPr>
            <a:noAutofit/>
          </a:bodyPr>
          <a:lstStyle/>
          <a:p>
            <a:r>
              <a:rPr lang="en-US" dirty="0" smtClean="0"/>
              <a:t>H stands for a high pressure area.  It is the highest pressure area in a region.</a:t>
            </a:r>
          </a:p>
          <a:p>
            <a:r>
              <a:rPr lang="en-US" dirty="0" smtClean="0"/>
              <a:t>L stands for a low pressure area.  It is the lowest pressure area in a region.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46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3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Pressure Systems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Pressure differences can cause air to move in ways that make a high or low pressure area the center of a whole system of weather.</a:t>
            </a:r>
          </a:p>
          <a:p>
            <a:pPr marL="0" indent="0">
              <a:buNone/>
            </a:pPr>
            <a:endParaRPr lang="en-US" sz="3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7342" y="761746"/>
            <a:ext cx="4245603" cy="7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077" y="0"/>
            <a:ext cx="6543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2971800" cy="3505200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How high and low pressure make air move.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56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High-Pressure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864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small area of high pressure  can develop into a larger system.</a:t>
            </a:r>
          </a:p>
          <a:p>
            <a:pPr marL="0" indent="0">
              <a:buNone/>
            </a:pPr>
            <a:r>
              <a:rPr lang="en-US" dirty="0" smtClean="0"/>
              <a:t>A high pressure system forms when air moves around a high-pressure center.</a:t>
            </a:r>
          </a:p>
          <a:p>
            <a:pPr marL="0" indent="0">
              <a:buNone/>
            </a:pPr>
            <a:r>
              <a:rPr lang="en-US" dirty="0" smtClean="0"/>
              <a:t>Air sinks slowly to warmer, lower altitudes. As the air nears the ground, it spreads outwards, toward areas of lower pressure.  </a:t>
            </a:r>
          </a:p>
          <a:p>
            <a:pPr marL="0" indent="0">
              <a:buNone/>
            </a:pPr>
            <a:r>
              <a:rPr lang="en-US" dirty="0" smtClean="0"/>
              <a:t>Most high-pressure systems are large and change slowly.  When it stays in the same location for a long time, an air mass may form.</a:t>
            </a:r>
          </a:p>
          <a:p>
            <a:pPr marL="0" indent="0">
              <a:buNone/>
            </a:pPr>
            <a:r>
              <a:rPr lang="en-US" dirty="0" smtClean="0"/>
              <a:t>High-pressure systems bring clear and calm weather.</a:t>
            </a:r>
          </a:p>
          <a:p>
            <a:pPr marL="0" indent="0">
              <a:buNone/>
            </a:pPr>
            <a:r>
              <a:rPr lang="en-US" dirty="0" smtClean="0"/>
              <a:t>Air moves </a:t>
            </a:r>
            <a:r>
              <a:rPr lang="en-US" b="1" dirty="0" smtClean="0"/>
              <a:t>down, out, and around!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766" y="1447801"/>
            <a:ext cx="37172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9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Low-Pressure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6388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A small area of low pressure can develop into a larger system.</a:t>
            </a:r>
          </a:p>
          <a:p>
            <a:pPr marL="0" indent="0">
              <a:buNone/>
            </a:pPr>
            <a:r>
              <a:rPr lang="en-US" sz="2200" dirty="0" smtClean="0"/>
              <a:t>A low-pressure system forms around a low pressure center.</a:t>
            </a:r>
          </a:p>
          <a:p>
            <a:pPr marL="0" indent="0">
              <a:buNone/>
            </a:pPr>
            <a:r>
              <a:rPr lang="en-US" sz="2200" dirty="0" smtClean="0"/>
              <a:t>Air moves quickly around and inwards, toward the lowest pressure center. Then, up to higher altitudes.</a:t>
            </a:r>
          </a:p>
          <a:p>
            <a:pPr marL="0" indent="0">
              <a:buNone/>
            </a:pPr>
            <a:r>
              <a:rPr lang="en-US" sz="2200" dirty="0" smtClean="0"/>
              <a:t>Often formed along the boundary of warm and cold air masses.  </a:t>
            </a:r>
          </a:p>
          <a:p>
            <a:pPr lvl="1"/>
            <a:r>
              <a:rPr lang="en-US" sz="2200" dirty="0" smtClean="0"/>
              <a:t>Part of the boundary between the masses moves south, forms a cold front.  </a:t>
            </a:r>
          </a:p>
          <a:p>
            <a:pPr lvl="1"/>
            <a:r>
              <a:rPr lang="en-US" sz="2200" dirty="0" smtClean="0"/>
              <a:t>Part of the boundary moves north and forms a warm front.</a:t>
            </a:r>
          </a:p>
          <a:p>
            <a:pPr lvl="1"/>
            <a:r>
              <a:rPr lang="en-US" sz="2200" dirty="0" smtClean="0"/>
              <a:t>A center of low-pressure forms where the ends of the two fronts meet.  </a:t>
            </a:r>
          </a:p>
          <a:p>
            <a:pPr marL="57150" indent="0">
              <a:buNone/>
            </a:pPr>
            <a:r>
              <a:rPr lang="en-US" sz="2200" dirty="0" smtClean="0"/>
              <a:t>Can cause very stormy weather.</a:t>
            </a:r>
          </a:p>
          <a:p>
            <a:pPr marL="57150" indent="0">
              <a:buNone/>
            </a:pPr>
            <a:r>
              <a:rPr lang="en-US" sz="2200" dirty="0" smtClean="0"/>
              <a:t>Air moves </a:t>
            </a:r>
            <a:r>
              <a:rPr lang="en-US" sz="2200" b="1" dirty="0" smtClean="0"/>
              <a:t>up, inward, and around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653" y="1295400"/>
            <a:ext cx="3493347" cy="50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59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Weather changes as air masses move.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____________- large volume of air where temperature and humidity are the _________ at different altitudes.</a:t>
            </a:r>
          </a:p>
          <a:p>
            <a:pPr lvl="1"/>
            <a:r>
              <a:rPr lang="en-US" sz="3000" dirty="0" smtClean="0"/>
              <a:t>Air masses can cover thousands of square miles</a:t>
            </a:r>
          </a:p>
          <a:p>
            <a:r>
              <a:rPr lang="en-US" sz="3000" dirty="0" smtClean="0"/>
              <a:t>Air masses form when air sits over a region of Earth for many days.</a:t>
            </a:r>
          </a:p>
          <a:p>
            <a:pPr lvl="1"/>
            <a:r>
              <a:rPr lang="en-US" sz="3000" dirty="0" smtClean="0"/>
              <a:t>The sitting air takes on the characteristics of the ________________________________. This means:</a:t>
            </a:r>
          </a:p>
          <a:p>
            <a:pPr lvl="2"/>
            <a:r>
              <a:rPr lang="en-US" sz="3000" dirty="0" smtClean="0"/>
              <a:t>When the Earth’s surface gets cold, the air does too.</a:t>
            </a:r>
          </a:p>
          <a:p>
            <a:pPr lvl="2"/>
            <a:r>
              <a:rPr lang="en-US" sz="3000" dirty="0" smtClean="0"/>
              <a:t>When the Earth’s surface is wet, the air becomes moist.</a:t>
            </a:r>
          </a:p>
        </p:txBody>
      </p:sp>
    </p:spTree>
    <p:extLst>
      <p:ext uri="{BB962C8B-B14F-4D97-AF65-F5344CB8AC3E}">
        <p14:creationId xmlns:p14="http://schemas.microsoft.com/office/powerpoint/2010/main" val="268812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Air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Air masses are categorized by the characteristics of the region where it formed.</a:t>
            </a:r>
          </a:p>
          <a:p>
            <a:r>
              <a:rPr lang="en-US" sz="3600" dirty="0" smtClean="0"/>
              <a:t>The two categories are made of two words.</a:t>
            </a:r>
          </a:p>
          <a:p>
            <a:pPr lvl="1"/>
            <a:r>
              <a:rPr lang="en-US" sz="3600" dirty="0" smtClean="0"/>
              <a:t>The first word describes the _____________ of the air mass.</a:t>
            </a:r>
          </a:p>
          <a:p>
            <a:pPr lvl="1"/>
            <a:r>
              <a:rPr lang="en-US" sz="3600" dirty="0" smtClean="0"/>
              <a:t>The second word describes the _____________________.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14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2 word Category Names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First word tells whether mass was formed over dry land or water (_______________)</a:t>
            </a:r>
          </a:p>
          <a:p>
            <a:r>
              <a:rPr lang="en-US" sz="3600" dirty="0" smtClean="0"/>
              <a:t>_______________________ air mass- forms over land and loses its moisture to the land below it, becoming dry.</a:t>
            </a:r>
          </a:p>
          <a:p>
            <a:r>
              <a:rPr lang="en-US" sz="3600" dirty="0" smtClean="0"/>
              <a:t>____________________ air mass- forms over water and become moist as it gains water vapor from the water below it.</a:t>
            </a:r>
          </a:p>
        </p:txBody>
      </p:sp>
    </p:spTree>
    <p:extLst>
      <p:ext uri="{BB962C8B-B14F-4D97-AF65-F5344CB8AC3E}">
        <p14:creationId xmlns:p14="http://schemas.microsoft.com/office/powerpoint/2010/main" val="112378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2 word category names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Second word </a:t>
            </a:r>
            <a:r>
              <a:rPr lang="en-US" sz="3600" dirty="0" smtClean="0"/>
              <a:t>tells whether an air mass is formed close to the equator (______________)</a:t>
            </a:r>
            <a:endParaRPr lang="en-US" sz="3600" dirty="0"/>
          </a:p>
          <a:p>
            <a:r>
              <a:rPr lang="en-US" sz="3600" dirty="0" smtClean="0"/>
              <a:t>____________ air mass- forms </a:t>
            </a:r>
            <a:r>
              <a:rPr lang="en-US" sz="3600" dirty="0"/>
              <a:t>near the equator and becomes warm by </a:t>
            </a:r>
            <a:r>
              <a:rPr lang="en-US" sz="3600" dirty="0" smtClean="0"/>
              <a:t>gaining energy </a:t>
            </a:r>
            <a:r>
              <a:rPr lang="en-US" sz="3600" dirty="0"/>
              <a:t>from the warm land and water below it.</a:t>
            </a:r>
          </a:p>
          <a:p>
            <a:r>
              <a:rPr lang="en-US" sz="3600" dirty="0" smtClean="0"/>
              <a:t>____________ air mass- forms </a:t>
            </a:r>
            <a:r>
              <a:rPr lang="en-US" sz="3600" dirty="0"/>
              <a:t>far from the equator and becomes </a:t>
            </a:r>
            <a:r>
              <a:rPr lang="en-US" sz="3600" dirty="0" smtClean="0"/>
              <a:t>cool as </a:t>
            </a:r>
            <a:r>
              <a:rPr lang="en-US" sz="3600" dirty="0"/>
              <a:t>it loses energy to the cold land and water below it.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427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dirty="0" smtClean="0"/>
              <a:t>North American Air Masses</a:t>
            </a:r>
            <a:endParaRPr lang="en-US" sz="5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210" y="1035424"/>
            <a:ext cx="7086600" cy="5822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584609"/>
            <a:ext cx="1905000" cy="2215991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The combination of words gives characteristics of the air mass.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705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Movement of an Air Mass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Air masses travel away from the regions they were formed.</a:t>
            </a:r>
          </a:p>
          <a:p>
            <a:r>
              <a:rPr lang="en-US" sz="3400" dirty="0" smtClean="0"/>
              <a:t>They move with the global wind patterns.</a:t>
            </a:r>
          </a:p>
          <a:p>
            <a:r>
              <a:rPr lang="en-US" sz="3400" dirty="0" smtClean="0"/>
              <a:t>As air masses move, they take with them their characteristics.  </a:t>
            </a:r>
          </a:p>
          <a:p>
            <a:r>
              <a:rPr lang="en-US" sz="3400" dirty="0" smtClean="0"/>
              <a:t>As they travel over a surface with different characteristics, the _________________ changes the air mass. </a:t>
            </a:r>
          </a:p>
          <a:p>
            <a:r>
              <a:rPr lang="en-US" sz="3400" dirty="0" smtClean="0"/>
              <a:t>This change can take days or weeks.  If the air mass is moving fast enough, it can travel with its characteristics a great distance.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188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Weather changes where </a:t>
            </a:r>
            <a:br>
              <a:rPr lang="en-US" sz="5000" dirty="0" smtClean="0"/>
            </a:br>
            <a:r>
              <a:rPr lang="en-US" sz="5000" dirty="0" smtClean="0"/>
              <a:t>air masses meet.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A ____________ is a boundary between air masses.</a:t>
            </a:r>
          </a:p>
          <a:p>
            <a:r>
              <a:rPr lang="en-US" dirty="0" smtClean="0"/>
              <a:t>The weather near a front can differ from the weather inside the air mass.</a:t>
            </a:r>
          </a:p>
          <a:p>
            <a:r>
              <a:rPr lang="en-US" dirty="0" smtClean="0"/>
              <a:t>As one air mass pushes another, some of the air at the boundary will be pushed ______________.  This creates clouds and can lead to cloudy and stormy weather as a front passes.</a:t>
            </a:r>
          </a:p>
          <a:p>
            <a:r>
              <a:rPr lang="en-US" dirty="0" smtClean="0"/>
              <a:t>After the front passes you experience the characteristics (temperature and humidity) of the air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1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-152400"/>
            <a:ext cx="8229600" cy="92825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Cold Fronts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905000"/>
          </a:xfrm>
        </p:spPr>
        <p:txBody>
          <a:bodyPr>
            <a:noAutofit/>
          </a:bodyPr>
          <a:lstStyle/>
          <a:p>
            <a:r>
              <a:rPr lang="en-US" sz="2900" dirty="0"/>
              <a:t>W</a:t>
            </a:r>
            <a:r>
              <a:rPr lang="en-US" sz="2900" dirty="0" smtClean="0"/>
              <a:t>hen a mass of ___________, dense air ___________ moves, pushing warm air upwards.  </a:t>
            </a:r>
          </a:p>
          <a:p>
            <a:r>
              <a:rPr lang="en-US" sz="2900" dirty="0" smtClean="0"/>
              <a:t>Tall cumulonimbus clouds are often produced.  Brief/heavy storms leave behind cooler and clear weather.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73" y="2895876"/>
            <a:ext cx="7772400" cy="39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69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867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Air Masses 10/2/12</vt:lpstr>
      <vt:lpstr>Weather changes as air masses move.</vt:lpstr>
      <vt:lpstr>Characteristics of Air Masses</vt:lpstr>
      <vt:lpstr>2 word Category Names</vt:lpstr>
      <vt:lpstr>2 word category names</vt:lpstr>
      <vt:lpstr>North American Air Masses</vt:lpstr>
      <vt:lpstr>Movement of an Air Mass</vt:lpstr>
      <vt:lpstr>Weather changes where  air masses meet.</vt:lpstr>
      <vt:lpstr>Cold Fronts</vt:lpstr>
      <vt:lpstr>Warm Fronts</vt:lpstr>
      <vt:lpstr>PowerPoint Presentation</vt:lpstr>
      <vt:lpstr>Stationary Fronts</vt:lpstr>
      <vt:lpstr>PowerPoint Presentation</vt:lpstr>
      <vt:lpstr>Pressure Systems</vt:lpstr>
      <vt:lpstr>How high and low pressure make air move.</vt:lpstr>
      <vt:lpstr>High-Pressure System</vt:lpstr>
      <vt:lpstr>Low-Pressure System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</dc:title>
  <dc:creator>Jordan Taylor</dc:creator>
  <cp:lastModifiedBy>admin</cp:lastModifiedBy>
  <cp:revision>35</cp:revision>
  <dcterms:created xsi:type="dcterms:W3CDTF">2012-09-22T16:42:58Z</dcterms:created>
  <dcterms:modified xsi:type="dcterms:W3CDTF">2015-10-05T19:37:46Z</dcterms:modified>
</cp:coreProperties>
</file>