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55073-0C1D-43B3-A46B-2A4E39A3A13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626C7-9421-4B3A-ADED-7BBBAD4B19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/>
              <a:t>Chapter 3 Visual Vocabulary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Term</a:t>
            </a:r>
            <a:r>
              <a:rPr lang="en-US" dirty="0" smtClean="0"/>
              <a:t>		       </a:t>
            </a:r>
            <a:r>
              <a:rPr lang="en-US" u="sng" dirty="0" smtClean="0"/>
              <a:t>Definition</a:t>
            </a:r>
            <a:r>
              <a:rPr lang="en-US" dirty="0" smtClean="0"/>
              <a:t>		         </a:t>
            </a:r>
            <a:r>
              <a:rPr lang="en-US" u="sng" dirty="0" smtClean="0"/>
              <a:t>Picture</a:t>
            </a:r>
            <a:endParaRPr lang="en-US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91440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91200" y="91440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56423" y="1524000"/>
            <a:ext cx="219002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smtClean="0"/>
              <a:t>Air Mass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Continental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Maritime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Polar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Tropical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Front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Cold Front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Warm Front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Stationary Front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High Pressure   System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Low Pressure System</a:t>
            </a:r>
          </a:p>
          <a:p>
            <a:pPr>
              <a:buFont typeface="Arial" pitchFamily="34" charset="0"/>
              <a:buChar char="•"/>
            </a:pPr>
            <a:r>
              <a:rPr lang="en-US" sz="2200" dirty="0" smtClean="0"/>
              <a:t>Tropical Storm</a:t>
            </a:r>
          </a:p>
          <a:p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08038"/>
          </a:xfrm>
        </p:spPr>
        <p:txBody>
          <a:bodyPr/>
          <a:lstStyle/>
          <a:p>
            <a:r>
              <a:rPr lang="en-US" u="sng" dirty="0" smtClean="0"/>
              <a:t>Chapter 3 Visual Vocabulary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</p:spPr>
        <p:txBody>
          <a:bodyPr/>
          <a:lstStyle/>
          <a:p>
            <a:pPr>
              <a:buNone/>
            </a:pPr>
            <a:r>
              <a:rPr lang="en-US" u="sng" dirty="0" smtClean="0"/>
              <a:t>Term</a:t>
            </a:r>
            <a:r>
              <a:rPr lang="en-US" dirty="0" smtClean="0"/>
              <a:t>		       </a:t>
            </a:r>
            <a:r>
              <a:rPr lang="en-US" u="sng" dirty="0" smtClean="0"/>
              <a:t>Definition</a:t>
            </a:r>
            <a:r>
              <a:rPr lang="en-US" dirty="0" smtClean="0"/>
              <a:t>		         </a:t>
            </a:r>
            <a:r>
              <a:rPr lang="en-US" u="sng" dirty="0" smtClean="0"/>
              <a:t>Picture</a:t>
            </a:r>
            <a:endParaRPr lang="en-US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91440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791200" y="914400"/>
            <a:ext cx="0" cy="5715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1694408"/>
            <a:ext cx="219002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Hurricane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Storm Surge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Eye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Eye Wall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Blizzard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Lake Effect Snowstorm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Ice Storm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43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Chapter 3 Visual Vocabulary</vt:lpstr>
      <vt:lpstr>Chapter 3 Visual Vocabulary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Visual Vocabulary</dc:title>
  <dc:creator>stephaniem.coggins</dc:creator>
  <cp:lastModifiedBy>admin</cp:lastModifiedBy>
  <cp:revision>3</cp:revision>
  <dcterms:created xsi:type="dcterms:W3CDTF">2014-12-17T18:29:45Z</dcterms:created>
  <dcterms:modified xsi:type="dcterms:W3CDTF">2015-10-08T21:19:03Z</dcterms:modified>
</cp:coreProperties>
</file>