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A766-D4ED-4089-8D57-F3E2BE1FB68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CF53-D740-4ED3-8AFC-1EF21AB30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A766-D4ED-4089-8D57-F3E2BE1FB68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CF53-D740-4ED3-8AFC-1EF21AB30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A766-D4ED-4089-8D57-F3E2BE1FB68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CF53-D740-4ED3-8AFC-1EF21AB30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A766-D4ED-4089-8D57-F3E2BE1FB68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CF53-D740-4ED3-8AFC-1EF21AB30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A766-D4ED-4089-8D57-F3E2BE1FB68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CF53-D740-4ED3-8AFC-1EF21AB30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A766-D4ED-4089-8D57-F3E2BE1FB68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CF53-D740-4ED3-8AFC-1EF21AB30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A766-D4ED-4089-8D57-F3E2BE1FB68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CF53-D740-4ED3-8AFC-1EF21AB30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A766-D4ED-4089-8D57-F3E2BE1FB68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CF53-D740-4ED3-8AFC-1EF21AB30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A766-D4ED-4089-8D57-F3E2BE1FB68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CF53-D740-4ED3-8AFC-1EF21AB30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A766-D4ED-4089-8D57-F3E2BE1FB68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CF53-D740-4ED3-8AFC-1EF21AB30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A766-D4ED-4089-8D57-F3E2BE1FB68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CF53-D740-4ED3-8AFC-1EF21AB30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3A766-D4ED-4089-8D57-F3E2BE1FB68C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ACF53-D740-4ED3-8AFC-1EF21AB309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3" y="314325"/>
            <a:ext cx="8601075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heatherm.stuart</dc:creator>
  <cp:lastModifiedBy>heatherm.stuart</cp:lastModifiedBy>
  <cp:revision>1</cp:revision>
  <dcterms:created xsi:type="dcterms:W3CDTF">2015-02-20T16:59:16Z</dcterms:created>
  <dcterms:modified xsi:type="dcterms:W3CDTF">2015-02-20T16:59:41Z</dcterms:modified>
</cp:coreProperties>
</file>