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4D96-C1A1-499E-AC2D-26EBE4DFD1DB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2CA4-EE6C-423B-B3FA-E56D30151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e9FSeGRi3A" TargetMode="External"/><Relationship Id="rId3" Type="http://schemas.openxmlformats.org/officeDocument/2006/relationships/hyperlink" Target="https://www.youtube.com/watch?v=fh_yjLppNAg" TargetMode="External"/><Relationship Id="rId7" Type="http://schemas.openxmlformats.org/officeDocument/2006/relationships/hyperlink" Target="https://www.youtube.com/watch?v=4MlR3dKfXmc" TargetMode="External"/><Relationship Id="rId2" Type="http://schemas.openxmlformats.org/officeDocument/2006/relationships/hyperlink" Target="https://www.youtube.com/watch?v=sn3MTYNe8m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I7nEWUjk3A" TargetMode="External"/><Relationship Id="rId5" Type="http://schemas.openxmlformats.org/officeDocument/2006/relationships/hyperlink" Target="https://www.youtube.com/watch?v=YGmpcJeFfuw" TargetMode="External"/><Relationship Id="rId4" Type="http://schemas.openxmlformats.org/officeDocument/2006/relationships/hyperlink" Target="https://www.youtube.com/watch?v=W6rnhiMxtK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1"/>
            <a:ext cx="1952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Protists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4648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Euglena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Movement: </a:t>
            </a:r>
            <a:r>
              <a:rPr lang="en-US" sz="2400" dirty="0" smtClean="0"/>
              <a:t>Flagellum (whip-like structure) propels it forward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00B0F0"/>
                </a:solidFill>
              </a:rPr>
              <a:t>Food:</a:t>
            </a:r>
            <a:r>
              <a:rPr lang="en-US" sz="2400" dirty="0" smtClean="0"/>
              <a:t> </a:t>
            </a:r>
            <a:r>
              <a:rPr lang="en-US" sz="2400" dirty="0" err="1" smtClean="0"/>
              <a:t>Autotroph</a:t>
            </a:r>
            <a:r>
              <a:rPr lang="en-US" sz="2400" dirty="0" smtClean="0"/>
              <a:t> – photosynthesis through eye spot</a:t>
            </a:r>
            <a:endParaRPr lang="en-US" sz="2400" dirty="0"/>
          </a:p>
          <a:p>
            <a:r>
              <a:rPr lang="en-US" sz="2400" b="1" dirty="0" smtClean="0">
                <a:solidFill>
                  <a:srgbClr val="00B0F0"/>
                </a:solidFill>
              </a:rPr>
              <a:t>Reproduction:</a:t>
            </a:r>
            <a:r>
              <a:rPr lang="en-US" sz="2400" dirty="0" smtClean="0"/>
              <a:t> Asexually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457200"/>
            <a:ext cx="434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Amoeba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Movement: </a:t>
            </a:r>
            <a:r>
              <a:rPr lang="en-US" sz="2400" dirty="0" smtClean="0">
                <a:solidFill>
                  <a:schemeClr val="tx2"/>
                </a:solidFill>
              </a:rPr>
              <a:t>Oozing- </a:t>
            </a:r>
            <a:r>
              <a:rPr lang="en-US" sz="2400" dirty="0" err="1" smtClean="0">
                <a:solidFill>
                  <a:schemeClr val="tx2"/>
                </a:solidFill>
              </a:rPr>
              <a:t>cytoplasmic</a:t>
            </a:r>
            <a:r>
              <a:rPr lang="en-US" sz="2400" dirty="0" smtClean="0">
                <a:solidFill>
                  <a:schemeClr val="tx2"/>
                </a:solidFill>
              </a:rPr>
              <a:t> streaming with </a:t>
            </a:r>
            <a:r>
              <a:rPr lang="en-US" sz="2400" dirty="0" err="1" smtClean="0">
                <a:solidFill>
                  <a:schemeClr val="tx2"/>
                </a:solidFill>
              </a:rPr>
              <a:t>pseudopods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smtClean="0">
                <a:solidFill>
                  <a:schemeClr val="tx2"/>
                </a:solidFill>
              </a:rPr>
              <a:t>(</a:t>
            </a:r>
            <a:r>
              <a:rPr lang="en-US" sz="2400" smtClean="0">
                <a:solidFill>
                  <a:schemeClr val="tx2"/>
                </a:solidFill>
              </a:rPr>
              <a:t>false </a:t>
            </a:r>
            <a:r>
              <a:rPr lang="en-US" sz="2400" dirty="0" smtClean="0">
                <a:solidFill>
                  <a:schemeClr val="tx2"/>
                </a:solidFill>
              </a:rPr>
              <a:t>feet)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Food: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Heterotrophic- engulfs food by oozing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Reproduction:</a:t>
            </a:r>
            <a:r>
              <a:rPr lang="en-US" sz="2400" dirty="0" smtClean="0">
                <a:solidFill>
                  <a:schemeClr val="tx2"/>
                </a:solidFill>
              </a:rPr>
              <a:t> - asexually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3276600"/>
            <a:ext cx="4572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Paramecium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Movement: </a:t>
            </a:r>
            <a:r>
              <a:rPr lang="en-US" sz="2400" dirty="0" smtClean="0"/>
              <a:t>Cilia moving back and forth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Food:</a:t>
            </a:r>
            <a:r>
              <a:rPr lang="en-US" sz="2400" dirty="0" smtClean="0"/>
              <a:t> Heterotrophic – using oral groove to pass food through contractile vacuole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Reproduction:</a:t>
            </a:r>
            <a:r>
              <a:rPr lang="en-US" sz="2400" b="1" dirty="0" smtClean="0"/>
              <a:t> </a:t>
            </a:r>
            <a:r>
              <a:rPr lang="en-US" sz="2400" dirty="0" smtClean="0"/>
              <a:t>Asexually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200400"/>
            <a:ext cx="426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Volvox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Lives in Colonies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Movement: </a:t>
            </a:r>
            <a:r>
              <a:rPr lang="en-US" sz="2400" dirty="0" smtClean="0"/>
              <a:t>Flagellum (whip-like structure) propels it forward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Food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2000" dirty="0" smtClean="0">
                <a:solidFill>
                  <a:schemeClr val="tx2"/>
                </a:solidFill>
              </a:rPr>
              <a:t>Autotrophic photosynthesis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Reproduction: </a:t>
            </a:r>
            <a:r>
              <a:rPr lang="en-US" sz="2400" dirty="0" smtClean="0">
                <a:solidFill>
                  <a:schemeClr val="tx2"/>
                </a:solidFill>
              </a:rPr>
              <a:t>Asexually and Sexually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124200" y="1600200"/>
            <a:ext cx="5029200" cy="4724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9200" y="1066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Paramecium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1066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F0"/>
                </a:solidFill>
              </a:rPr>
              <a:t>Volvox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9600" y="1676400"/>
            <a:ext cx="5029200" cy="4724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1000" y="228600"/>
            <a:ext cx="7848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makes a </a:t>
            </a:r>
            <a:r>
              <a:rPr lang="en-US" sz="2800" dirty="0" err="1" smtClean="0"/>
              <a:t>protist</a:t>
            </a:r>
            <a:r>
              <a:rPr lang="en-US" sz="2800" dirty="0" smtClean="0"/>
              <a:t> animal like or plant like?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314325"/>
            <a:ext cx="8601075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Protist</a:t>
            </a:r>
            <a:r>
              <a:rPr lang="en-US" dirty="0" smtClean="0">
                <a:solidFill>
                  <a:srgbClr val="7030A0"/>
                </a:solidFill>
              </a:rPr>
              <a:t> Video Clips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hlinkClick r:id="rId2"/>
              </a:rPr>
              <a:t>https://www.youtube.com/watch?feature=player_embedded&amp;v=oddMUHIj0wI </a:t>
            </a:r>
            <a:r>
              <a:rPr lang="en-US" dirty="0" err="1" smtClean="0">
                <a:hlinkClick r:id="rId2"/>
              </a:rPr>
              <a:t>Protist</a:t>
            </a:r>
            <a:r>
              <a:rPr lang="en-US" dirty="0" smtClean="0">
                <a:hlinkClick r:id="rId2"/>
              </a:rPr>
              <a:t> video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https://www.youtube.com/watch?v=sn3MTYNe8mM</a:t>
            </a:r>
            <a:r>
              <a:rPr lang="en-US" dirty="0" smtClean="0"/>
              <a:t> how a paramecium eats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https://www.youtube.com/watch?v=fh_yjLppNAg</a:t>
            </a:r>
            <a:r>
              <a:rPr lang="en-US" dirty="0" smtClean="0"/>
              <a:t> paramecium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https://www.youtube.com/watch?v=W6rnhiMxtKU</a:t>
            </a:r>
            <a:r>
              <a:rPr lang="en-US" dirty="0" smtClean="0"/>
              <a:t> amoeba feeds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https://www.youtube.com/watch?v=YGmpcJeFfuw</a:t>
            </a:r>
            <a:r>
              <a:rPr lang="en-US" dirty="0" smtClean="0"/>
              <a:t> amoeba eating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6"/>
              </a:rPr>
              <a:t>https://www.youtube.com/watch?v=fI7nEWUjk3A</a:t>
            </a:r>
            <a:r>
              <a:rPr lang="en-US" dirty="0" smtClean="0"/>
              <a:t> euglena movement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7"/>
              </a:rPr>
              <a:t>https://www.youtube.com/watch?v=4MlR3dKfXmc</a:t>
            </a:r>
            <a:r>
              <a:rPr lang="en-US" dirty="0" smtClean="0"/>
              <a:t> euglena eye spot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8"/>
              </a:rPr>
              <a:t>https://www.youtube.com/watch?v=He9FSeGRi3A</a:t>
            </a:r>
            <a:r>
              <a:rPr lang="en-US" dirty="0" smtClean="0"/>
              <a:t> </a:t>
            </a:r>
            <a:r>
              <a:rPr lang="en-US" dirty="0" err="1" smtClean="0"/>
              <a:t>volvox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120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Protist Video Clips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heatherm.stuart</dc:creator>
  <cp:lastModifiedBy>heatherm.stuart</cp:lastModifiedBy>
  <cp:revision>40</cp:revision>
  <dcterms:created xsi:type="dcterms:W3CDTF">2015-02-06T14:33:47Z</dcterms:created>
  <dcterms:modified xsi:type="dcterms:W3CDTF">2015-02-19T16:33:49Z</dcterms:modified>
</cp:coreProperties>
</file>