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3F95D-CFC4-4234-BC37-9D0044C64EA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docstoccdn.com/thumb/orig/60019047.png"/>
          <p:cNvPicPr>
            <a:picLocks noChangeAspect="1" noChangeArrowheads="1"/>
          </p:cNvPicPr>
          <p:nvPr/>
        </p:nvPicPr>
        <p:blipFill>
          <a:blip r:embed="rId2" cstate="print"/>
          <a:srcRect l="5983" t="11064" r="5983" b="14804"/>
          <a:stretch>
            <a:fillRect/>
          </a:stretch>
        </p:blipFill>
        <p:spPr bwMode="auto">
          <a:xfrm>
            <a:off x="0" y="152400"/>
            <a:ext cx="9137176" cy="6553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" y="228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Label page 27 Venn Diagram and copy this information on page 27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4495800"/>
            <a:ext cx="9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Sunlight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4572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Photosynthesis/Cellular Respiration Foldable</a:t>
            </a:r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1607137" y="838200"/>
            <a:ext cx="56318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Create a waterfall foldable using 2 sheets of white paper. 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Cut down the middle of the top three flaps.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Label and complete the foldable as shown below.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981200"/>
            <a:ext cx="38100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1981200"/>
            <a:ext cx="38100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038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4800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5562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67200" y="4038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67200" y="4800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5562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3000" y="4114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Location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105400" y="4114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Location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48400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Ingredients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48400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Ingredients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5638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Products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5638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Products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2057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Photosynthesis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2057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Cellular Respiration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1219200" y="2971800"/>
            <a:ext cx="203978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Draw a picture here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57800" y="2971800"/>
            <a:ext cx="203978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Draw a picture here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44053" y="3581400"/>
            <a:ext cx="460914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Draw a picture and label inside above each flap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74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Photosynthesis/Cellular Respiration Foldable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admin</cp:lastModifiedBy>
  <cp:revision>10</cp:revision>
  <dcterms:created xsi:type="dcterms:W3CDTF">2015-02-06T19:43:01Z</dcterms:created>
  <dcterms:modified xsi:type="dcterms:W3CDTF">2016-02-05T04:24:49Z</dcterms:modified>
</cp:coreProperties>
</file>