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6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2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7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DFBB-C006-DF47-962A-31392432631E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2393-A062-164B-B705-049EADDB7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942"/>
            <a:ext cx="7772400" cy="1470025"/>
          </a:xfrm>
        </p:spPr>
        <p:txBody>
          <a:bodyPr/>
          <a:lstStyle/>
          <a:p>
            <a:r>
              <a:rPr lang="en-US" dirty="0" smtClean="0"/>
              <a:t>INB 24 Weather Pattern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5092" y="2580935"/>
            <a:ext cx="7813108" cy="2862322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There are 26 words total. </a:t>
            </a:r>
            <a:r>
              <a:rPr lang="en-US" sz="3600" b="1" dirty="0" smtClean="0"/>
              <a:t>Use 2 pages in your notebook and put </a:t>
            </a:r>
            <a:r>
              <a:rPr lang="en-US" sz="3600" b="1" dirty="0" smtClean="0"/>
              <a:t>13 words on each page and space them equally! Do not draw pictures yet if you don’t understand the definition.</a:t>
            </a:r>
          </a:p>
        </p:txBody>
      </p:sp>
    </p:spTree>
    <p:extLst>
      <p:ext uri="{BB962C8B-B14F-4D97-AF65-F5344CB8AC3E}">
        <p14:creationId xmlns:p14="http://schemas.microsoft.com/office/powerpoint/2010/main" val="67938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258"/>
            <a:ext cx="8229600" cy="567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Weather Pattern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041" y="802714"/>
            <a:ext cx="4149317" cy="605528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Definition</a:t>
            </a:r>
            <a:endParaRPr lang="en-US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802714"/>
            <a:ext cx="2082041" cy="60552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 smtClean="0"/>
              <a:t>Word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Air Pressure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Barometer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Weather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Wind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Global Wind</a:t>
            </a:r>
          </a:p>
          <a:p>
            <a:pPr marL="0" indent="0">
              <a:buFont typeface="Arial"/>
              <a:buNone/>
            </a:pPr>
            <a:r>
              <a:rPr lang="en-US" sz="2600" dirty="0" err="1" smtClean="0">
                <a:solidFill>
                  <a:srgbClr val="FF0000"/>
                </a:solidFill>
              </a:rPr>
              <a:t>Coriolis</a:t>
            </a:r>
            <a:r>
              <a:rPr lang="en-US" sz="2600" dirty="0" smtClean="0">
                <a:solidFill>
                  <a:srgbClr val="FF0000"/>
                </a:solidFill>
              </a:rPr>
              <a:t> Effect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Jet Stream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Gulf Stream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Sea Breeze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Land Breeze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Condensation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Evaporation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Precipitation</a:t>
            </a:r>
          </a:p>
          <a:p>
            <a:pPr marL="0" indent="0">
              <a:buFont typeface="Arial"/>
              <a:buNone/>
            </a:pP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231358" y="802714"/>
            <a:ext cx="2912642" cy="6055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258"/>
            <a:ext cx="8229600" cy="567152"/>
          </a:xfrm>
        </p:spPr>
        <p:txBody>
          <a:bodyPr>
            <a:normAutofit fontScale="90000"/>
          </a:bodyPr>
          <a:lstStyle/>
          <a:p>
            <a:r>
              <a:rPr lang="en-US" smtClean="0"/>
              <a:t>Weather Pattern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470" y="802714"/>
            <a:ext cx="3986888" cy="605528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Definition</a:t>
            </a:r>
            <a:endParaRPr lang="en-US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802714"/>
            <a:ext cx="2244470" cy="60552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 smtClean="0"/>
              <a:t>Word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Humidity</a:t>
            </a:r>
          </a:p>
          <a:p>
            <a:pPr marL="0" indent="0">
              <a:buFont typeface="Arial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Relative Humidity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Saturation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Dew Point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Freezing Rain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Sleet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Hail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Acid Rain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Fog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Cumulus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Cirrus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Stratus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Cumulonimbus</a:t>
            </a:r>
          </a:p>
          <a:p>
            <a:pPr marL="0" indent="0">
              <a:buFont typeface="Arial"/>
              <a:buNone/>
            </a:pPr>
            <a:endParaRPr 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6231358" y="802714"/>
            <a:ext cx="2912642" cy="6055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5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INB 24 Weather Pattern Vocabulary</vt:lpstr>
      <vt:lpstr>Weather Pattern Vocabulary</vt:lpstr>
      <vt:lpstr>Weather Pattern 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Vocabulary</dc:title>
  <dc:creator>Stephanie Coggins</dc:creator>
  <cp:lastModifiedBy>admin</cp:lastModifiedBy>
  <cp:revision>6</cp:revision>
  <dcterms:created xsi:type="dcterms:W3CDTF">2014-11-25T03:47:03Z</dcterms:created>
  <dcterms:modified xsi:type="dcterms:W3CDTF">2015-09-17T20:55:46Z</dcterms:modified>
</cp:coreProperties>
</file>