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4/14/2016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Integumentary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body’s shield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344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 and Healing: 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081" y="1447800"/>
            <a:ext cx="7867607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Skin can repair itself from simple injuries.</a:t>
            </a:r>
          </a:p>
          <a:p>
            <a:r>
              <a:rPr lang="en-US" dirty="0" smtClean="0"/>
              <a:t>Burns can be serious. </a:t>
            </a:r>
            <a:endParaRPr lang="en-US" dirty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degree: skin becomes red and heals within a day or two. Only the epidermis is effected. PAINFUL.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degree: Extends into the dermis. Can include blisters. PAINFUL.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degree: Extends through the dermis and below. PAINLESS. Why? NERVES ARE DAMAGED!</a:t>
            </a:r>
          </a:p>
          <a:p>
            <a:pPr lvl="1"/>
            <a:r>
              <a:rPr lang="en-US" dirty="0" smtClean="0"/>
              <a:t>Burns are assessed by surface area: how much of the body is burned. 15% is considered life threatening. Why? DEHYDRATION and infection!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7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 and Healing: 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9664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Burns can be caused by heat, electricity, chemicals, or radiation.</a:t>
            </a:r>
          </a:p>
          <a:p>
            <a:r>
              <a:rPr lang="en-US" sz="3000" dirty="0" smtClean="0"/>
              <a:t>Sunburns: minor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degree burns (radiation!)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000" dirty="0"/>
              <a:t>Repeated exposure can cause skin </a:t>
            </a:r>
            <a:r>
              <a:rPr lang="en-US" sz="3000" dirty="0" smtClean="0"/>
              <a:t>cancer</a:t>
            </a:r>
          </a:p>
          <a:p>
            <a:r>
              <a:rPr lang="en-US" sz="3000" dirty="0" smtClean="0"/>
              <a:t>Severe cold can damage skin as well</a:t>
            </a:r>
          </a:p>
          <a:p>
            <a:pPr lvl="1"/>
            <a:r>
              <a:rPr lang="en-US" sz="3000" dirty="0" smtClean="0"/>
              <a:t>Frostbite can range from damage like a mild cut to severe damage leading to amputation.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1860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Integumentary System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5223" y="1679239"/>
            <a:ext cx="6120387" cy="489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5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Skin performs important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Integumentary system- the skin, hair, and nails.</a:t>
            </a:r>
          </a:p>
          <a:p>
            <a:r>
              <a:rPr lang="en-US" dirty="0" smtClean="0"/>
              <a:t>Functions of the skin: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Repels water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Guards against infection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Helps maintain homeostasis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Senses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67073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594" y="1416440"/>
            <a:ext cx="8297406" cy="480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The skin is composed of two layers: the dermis and epidermis.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sz="3000" dirty="0" smtClean="0"/>
              <a:t>Epidermis- the outer layer</a:t>
            </a:r>
          </a:p>
          <a:p>
            <a:pPr marL="1117854" lvl="2" indent="-514350"/>
            <a:r>
              <a:rPr lang="en-US" sz="3000" dirty="0" smtClean="0"/>
              <a:t>Cells contain protein fibers that give the skin tough, protective qualities</a:t>
            </a:r>
          </a:p>
          <a:p>
            <a:pPr marL="1117854" lvl="2" indent="-514350"/>
            <a:r>
              <a:rPr lang="en-US" sz="3000" dirty="0" smtClean="0"/>
              <a:t>These cells are formed in lowest layer of epidermis but move slowly upward as cells below them form. The oldest cells on top rub off. </a:t>
            </a:r>
          </a:p>
          <a:p>
            <a:pPr marL="1117854" lvl="2" indent="-514350"/>
            <a:r>
              <a:rPr lang="en-US" sz="3000" dirty="0" smtClean="0"/>
              <a:t>The surface cells are dead but form a waterproof layer that is 30 cells thick.</a:t>
            </a:r>
          </a:p>
        </p:txBody>
      </p:sp>
    </p:spTree>
    <p:extLst>
      <p:ext uri="{BB962C8B-B14F-4D97-AF65-F5344CB8AC3E}">
        <p14:creationId xmlns:p14="http://schemas.microsoft.com/office/powerpoint/2010/main" val="297686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153441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 startAt="2"/>
            </a:pPr>
            <a:r>
              <a:rPr lang="en-US" dirty="0" smtClean="0"/>
              <a:t>Dermis- the inner layer</a:t>
            </a:r>
          </a:p>
          <a:p>
            <a:pPr lvl="1">
              <a:buFont typeface="Arial"/>
              <a:buChar char="•"/>
            </a:pPr>
            <a:r>
              <a:rPr lang="en-US" dirty="0"/>
              <a:t>Made of tissue that is strong and elastic</a:t>
            </a:r>
          </a:p>
          <a:p>
            <a:pPr lvl="1">
              <a:buFont typeface="Arial"/>
              <a:buChar char="•"/>
            </a:pPr>
            <a:r>
              <a:rPr lang="en-US" dirty="0"/>
              <a:t>Able to change shape instead of tear when it moves against surfaces</a:t>
            </a:r>
          </a:p>
          <a:p>
            <a:pPr lvl="1">
              <a:buFont typeface="Arial"/>
              <a:buChar char="•"/>
            </a:pPr>
            <a:r>
              <a:rPr lang="en-US" dirty="0"/>
              <a:t>Rich in blood vessels with healthy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supply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dermis contains sweat glands, oil glands, hair, nails, and sensory receptors</a:t>
            </a:r>
          </a:p>
          <a:p>
            <a:pPr marL="402336" lvl="1" indent="0">
              <a:buNone/>
            </a:pPr>
            <a:r>
              <a:rPr lang="en-US" dirty="0" smtClean="0"/>
              <a:t> </a:t>
            </a:r>
          </a:p>
          <a:p>
            <a:pPr marL="539496" lvl="1" indent="-457200">
              <a:spcBef>
                <a:spcPts val="600"/>
              </a:spcBef>
              <a:buSzPct val="80000"/>
              <a:buFont typeface="Arial"/>
              <a:buChar char="•"/>
            </a:pPr>
            <a:r>
              <a:rPr lang="en-US" dirty="0" smtClean="0"/>
              <a:t>Fatty </a:t>
            </a:r>
            <a:r>
              <a:rPr lang="en-US" dirty="0"/>
              <a:t>layer lies beneath the dermis to protect against extreme temperature and stores </a:t>
            </a:r>
            <a:r>
              <a:rPr lang="en-US" dirty="0" smtClean="0"/>
              <a:t>energy</a:t>
            </a:r>
          </a:p>
        </p:txBody>
      </p:sp>
    </p:spTree>
    <p:extLst>
      <p:ext uri="{BB962C8B-B14F-4D97-AF65-F5344CB8AC3E}">
        <p14:creationId xmlns:p14="http://schemas.microsoft.com/office/powerpoint/2010/main" val="24644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Sweat and Oil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72" y="1447800"/>
            <a:ext cx="8281728" cy="5410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Your skin has pores: tiny opening that allow important substances to pass through the skin. </a:t>
            </a:r>
          </a:p>
          <a:p>
            <a:pPr lvl="1"/>
            <a:r>
              <a:rPr lang="en-US" sz="3000" dirty="0" smtClean="0"/>
              <a:t>Sweat glands: help control body temperature </a:t>
            </a:r>
          </a:p>
          <a:p>
            <a:pPr lvl="2"/>
            <a:r>
              <a:rPr lang="en-US" sz="2800" dirty="0" smtClean="0"/>
              <a:t>Present almost everywhere on the body.</a:t>
            </a:r>
          </a:p>
          <a:p>
            <a:pPr lvl="2"/>
            <a:r>
              <a:rPr lang="en-US" sz="2800" dirty="0" smtClean="0"/>
              <a:t>Secrete sweat (99% water) when you become too warm. Sweat evaporates, releasing heat.</a:t>
            </a:r>
          </a:p>
          <a:p>
            <a:pPr lvl="1"/>
            <a:r>
              <a:rPr lang="en-US" sz="3000" dirty="0" smtClean="0"/>
              <a:t>Oil glands help protect the skin by keeping it moist</a:t>
            </a:r>
          </a:p>
          <a:p>
            <a:pPr lvl="2"/>
            <a:r>
              <a:rPr lang="en-US" sz="2800" dirty="0" smtClean="0"/>
              <a:t>Present almost everywhere on the body.</a:t>
            </a:r>
          </a:p>
          <a:p>
            <a:pPr lvl="2"/>
            <a:r>
              <a:rPr lang="en-US" sz="2800" dirty="0" smtClean="0"/>
              <a:t>Secrete oil that moistens skin and hair to keep it from becoming dry and adds flexibility to provide part of the skin’s waterproofing.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385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 and Nails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Hair and nails are made of dead cells.</a:t>
            </a:r>
          </a:p>
          <a:p>
            <a:r>
              <a:rPr lang="en-US" dirty="0" smtClean="0"/>
              <a:t>Hair protects it from the sun and keeps heat in during cold weather to keep you warm.</a:t>
            </a:r>
          </a:p>
          <a:p>
            <a:r>
              <a:rPr lang="en-US" dirty="0" smtClean="0"/>
              <a:t>Nails protect the tips of the fingers and toes from injury.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74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that are a part of the nervous system are located in your skin and function to protect your body.</a:t>
            </a:r>
          </a:p>
          <a:p>
            <a:r>
              <a:rPr lang="en-US" dirty="0" smtClean="0"/>
              <a:t>These receptors are sensitive to pain, pressure, temperature, touch, and vibration. </a:t>
            </a:r>
          </a:p>
        </p:txBody>
      </p:sp>
    </p:spTree>
    <p:extLst>
      <p:ext uri="{BB962C8B-B14F-4D97-AF65-F5344CB8AC3E}">
        <p14:creationId xmlns:p14="http://schemas.microsoft.com/office/powerpoint/2010/main" val="258479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person grows, skin grows.</a:t>
            </a:r>
          </a:p>
          <a:p>
            <a:r>
              <a:rPr lang="en-US" dirty="0" smtClean="0"/>
              <a:t>Most of the skin’s growth occurs in the epidermis.</a:t>
            </a:r>
          </a:p>
          <a:p>
            <a:r>
              <a:rPr lang="en-US" dirty="0" smtClean="0"/>
              <a:t>Every 2 to 4 weeks your skin is entirely new. </a:t>
            </a:r>
          </a:p>
          <a:p>
            <a:r>
              <a:rPr lang="en-US" dirty="0" smtClean="0"/>
              <a:t>Gross fact: a percentage of household dust is actually your skin cells!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98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36</TotalTime>
  <Words>556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Verdana</vt:lpstr>
      <vt:lpstr>Wingdings 2</vt:lpstr>
      <vt:lpstr>Solstice</vt:lpstr>
      <vt:lpstr>Integumentary System</vt:lpstr>
      <vt:lpstr>Integumentary System</vt:lpstr>
      <vt:lpstr>Skin performs important functions</vt:lpstr>
      <vt:lpstr>Layers of Skin</vt:lpstr>
      <vt:lpstr>Layers of Skin</vt:lpstr>
      <vt:lpstr>Sweat and Oil Glands</vt:lpstr>
      <vt:lpstr>Hair and Nails</vt:lpstr>
      <vt:lpstr>Sensory Receptors</vt:lpstr>
      <vt:lpstr>Skin Growth</vt:lpstr>
      <vt:lpstr>Injuries and Healing: Burns</vt:lpstr>
      <vt:lpstr>Injuries and Healing: Burns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Stephanie Coggins</dc:creator>
  <cp:lastModifiedBy>admin</cp:lastModifiedBy>
  <cp:revision>5</cp:revision>
  <dcterms:created xsi:type="dcterms:W3CDTF">2012-04-22T18:40:06Z</dcterms:created>
  <dcterms:modified xsi:type="dcterms:W3CDTF">2016-04-14T19:29:33Z</dcterms:modified>
</cp:coreProperties>
</file>