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581" autoAdjust="0"/>
  </p:normalViewPr>
  <p:slideViewPr>
    <p:cSldViewPr snapToGrid="0">
      <p:cViewPr varScale="1">
        <p:scale>
          <a:sx n="47" d="100"/>
          <a:sy n="47" d="100"/>
        </p:scale>
        <p:origin x="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0:40.32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E0B9FF5-39E8-47A1-A65B-BEEF93DAA0E7}" emma:medium="tactile" emma:mode="ink">
          <msink:context xmlns:msink="http://schemas.microsoft.com/ink/2010/main" type="writingRegion" rotatedBoundingBox="843,9347 3135,9406 3073,11800 781,11741"/>
        </emma:interpretation>
      </emma:emma>
    </inkml:annotationXML>
    <inkml:traceGroup>
      <inkml:annotationXML>
        <emma:emma xmlns:emma="http://www.w3.org/2003/04/emma" version="1.0">
          <emma:interpretation id="{5C5096CF-97D2-4288-B725-FFB391942B76}" emma:medium="tactile" emma:mode="ink">
            <msink:context xmlns:msink="http://schemas.microsoft.com/ink/2010/main" type="paragraph" rotatedBoundingBox="843,9347 3112,9406 3099,9884 830,98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EDF8B8-BF4A-4C90-B2E4-A73845DCD984}" emma:medium="tactile" emma:mode="ink">
              <msink:context xmlns:msink="http://schemas.microsoft.com/ink/2010/main" type="line" rotatedBoundingBox="843,9347 3112,9405 3099,9884 830,9826"/>
            </emma:interpretation>
          </emma:emma>
        </inkml:annotationXML>
        <inkml:traceGroup>
          <inkml:annotationXML>
            <emma:emma xmlns:emma="http://www.w3.org/2003/04/emma" version="1.0">
              <emma:interpretation id="{7BFABB2A-B9C1-49A9-8C5F-AD866947531D}" emma:medium="tactile" emma:mode="ink">
                <msink:context xmlns:msink="http://schemas.microsoft.com/ink/2010/main" type="inkWord" rotatedBoundingBox="843,9347 3112,9405 3099,9884 830,9826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: ¥ i....</emma:literal>
                </emma:interpretation>
                <emma:interpretation id="interp2" emma:lang="en-US" emma:confidence="0">
                  <emma:literal>: :</emma:literal>
                </emma:interpretation>
                <emma:interpretation id="interp3" emma:lang="en-US" emma:confidence="0">
                  <emma:literal>: = i....</emma:literal>
                </emma:interpretation>
                <emma:interpretation id="interp4" emma:lang="en-US" emma:confidence="0">
                  <emma:literal>: P</emma:literal>
                </emma:interpretation>
              </emma:one-of>
            </emma:emma>
          </inkml:annotationXML>
          <inkml:trace contextRef="#ctx0" brushRef="#br0">307-84,'0'-28</inkml:trace>
          <inkml:trace contextRef="#ctx0" brushRef="#br0" timeOffset="-799.713">446-28</inkml:trace>
          <inkml:trace contextRef="#ctx0" brushRef="#br0" timeOffset="-29788.5033">614 167</inkml:trace>
          <inkml:trace contextRef="#ctx0" brushRef="#br0" timeOffset="-1467.87">753-84</inkml:trace>
          <inkml:trace contextRef="#ctx0" brushRef="#br0" timeOffset="4451.9966">837 363,'0'-28</inkml:trace>
          <inkml:trace contextRef="#ctx0" brushRef="#br0" timeOffset="40817.2102">893 140,'0'-28</inkml:trace>
          <inkml:trace contextRef="#ctx0" brushRef="#br0" timeOffset="-2145.0362">1033-56</inkml:trace>
          <inkml:trace contextRef="#ctx0" brushRef="#br0" timeOffset="-2800.023">1284-56</inkml:trace>
          <inkml:trace contextRef="#ctx0" brushRef="#br0" timeOffset="5611.7773">1256 279</inkml:trace>
          <inkml:trace contextRef="#ctx0" brushRef="#br0" timeOffset="26280.3694">1340 251,'-28'0,"28"-28</inkml:trace>
          <inkml:trace contextRef="#ctx0" brushRef="#br0" timeOffset="-4147.9578">2065-84</inkml:trace>
          <inkml:trace contextRef="#ctx0" brushRef="#br0" timeOffset="-3468.9238">1814 0</inkml:trace>
          <inkml:trace contextRef="#ctx0" brushRef="#br0" timeOffset="17126.3451">1702 335,'0'-28,"0"0,0 0</inkml:trace>
          <inkml:trace contextRef="#ctx0" brushRef="#br0" timeOffset="26892.7165">1647 223,'0'-28</inkml:trace>
          <inkml:trace contextRef="#ctx0" brushRef="#br0" timeOffset="37762.5162">2037 223,'0'-28</inkml:trace>
          <inkml:trace contextRef="#ctx0" brushRef="#br0" timeOffset="624.1425">223 279</inkml:trace>
          <inkml:trace contextRef="#ctx0" brushRef="#br0" timeOffset="41433.671">1144 251</inkml:trace>
          <inkml:trace contextRef="#ctx0" brushRef="#br0" timeOffset="42142.709">1451 84</inkml:trace>
          <inkml:trace contextRef="#ctx0" brushRef="#br0" timeOffset="43698.4514">1898 251</inkml:trace>
          <inkml:trace contextRef="#ctx0" brushRef="#br0" timeOffset="39952.7849">-196 140</inkml:trace>
          <inkml:trace contextRef="#ctx0" brushRef="#br0" timeOffset="39258.6523">-140-84</inkml:trace>
          <inkml:trace contextRef="#ctx0" brushRef="#br0" timeOffset="1866.0503">-112 279,'28'0,"0"0</inkml:trace>
          <inkml:trace contextRef="#ctx0" brushRef="#br0" timeOffset="-32784.7362">0 0,'0'28</inkml:trace>
          <inkml:trace contextRef="#ctx0" brushRef="#br0" timeOffset="58198.5222">446 279</inkml:trace>
        </inkml:traceGroup>
      </inkml:traceGroup>
    </inkml:traceGroup>
    <inkml:traceGroup>
      <inkml:annotationXML>
        <emma:emma xmlns:emma="http://www.w3.org/2003/04/emma" version="1.0">
          <emma:interpretation id="{E6D244F0-0848-4FD3-BD8B-44E86AE09493}" emma:medium="tactile" emma:mode="ink">
            <msink:context xmlns:msink="http://schemas.microsoft.com/ink/2010/main" type="paragraph" rotatedBoundingBox="892,9899 3113,9909 3111,10189 891,101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46273E-8C77-4904-A599-63BF1C828DF2}" emma:medium="tactile" emma:mode="ink">
              <msink:context xmlns:msink="http://schemas.microsoft.com/ink/2010/main" type="inkBullet" rotatedBoundingBox="892,9991 907,9992 906,10020 891,10019"/>
            </emma:interpretation>
            <emma:one-of disjunction-type="recognition" id="oneOf1">
              <emma:interpretation id="interp5" emma:lang="en-US" emma:confidence="1">
                <emma:literal>.</emma:literal>
              </emma:interpretation>
              <emma:interpretation id="interp6" emma:lang="en-US" emma:confidence="0">
                <emma:literal>•</emma:literal>
              </emma:interpretation>
              <emma:interpretation id="interp7" emma:lang="en-US" emma:confidence="0">
                <emma:literal>|</emma:literal>
              </emma:interpretation>
              <emma:interpretation id="interp8" emma:lang="en-US" emma:confidence="0">
                <emma:literal>,</emma:literal>
              </emma:interpretation>
              <emma:interpretation id="interp9" emma:lang="en-US" emma:confidence="0">
                <emma:literal>I</emma:literal>
              </emma:interpretation>
            </emma:one-of>
          </emma:emma>
        </inkml:annotationXML>
        <inkml:trace contextRef="#ctx0" brushRef="#br0" timeOffset="25504.8625">-140 530,'0'-28</inkml:trace>
      </inkml:traceGroup>
      <inkml:traceGroup>
        <inkml:annotationXML>
          <emma:emma xmlns:emma="http://www.w3.org/2003/04/emma" version="1.0">
            <emma:interpretation id="{71B2F6A3-53A9-4620-83E1-CBC80302496E}" emma:medium="tactile" emma:mode="ink">
              <msink:context xmlns:msink="http://schemas.microsoft.com/ink/2010/main" type="line" rotatedBoundingBox="977,9899 3113,9909 3111,10189 975,10179"/>
            </emma:interpretation>
          </emma:emma>
        </inkml:annotationXML>
        <inkml:traceGroup>
          <inkml:annotationXML>
            <emma:emma xmlns:emma="http://www.w3.org/2003/04/emma" version="1.0">
              <emma:interpretation id="{F60E1849-A547-4040-BC3E-599D6CA24385}" emma:medium="tactile" emma:mode="ink">
                <msink:context xmlns:msink="http://schemas.microsoft.com/ink/2010/main" type="inkWord" rotatedBoundingBox="976,9991 1103,9991 1102,10147 975,10146"/>
              </emma:interpretation>
              <emma:one-of disjunction-type="recognition" id="oneOf2">
                <emma:interpretation id="interp10" emma:lang="en-US" emma:confidence="1">
                  <emma:literal>:</emma:literal>
                </emma:interpretation>
                <emma:interpretation id="interp11" emma:lang="en-US" emma:confidence="0">
                  <emma:literal>☺</emma:literal>
                </emma:interpretation>
                <emma:interpretation id="interp12" emma:lang="en-US" emma:confidence="0">
                  <emma:literal>;</emma:literal>
                </emma:interpretation>
                <emma:interpretation id="interp13" emma:lang="en-US" emma:confidence="0">
                  <emma:literal>!</emma:literal>
                </emma:interpretation>
                <emma:interpretation id="interp1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-24013.208">56 502</inkml:trace>
          <inkml:trace contextRef="#ctx0" brushRef="#br0" timeOffset="2586.3852">-56 642</inkml:trace>
        </inkml:traceGroup>
        <inkml:traceGroup>
          <inkml:annotationXML>
            <emma:emma xmlns:emma="http://www.w3.org/2003/04/emma" version="1.0">
              <emma:interpretation id="{2839CCD5-C67A-48ED-82CD-7F6F1EAEC4A1}" emma:medium="tactile" emma:mode="ink">
                <msink:context xmlns:msink="http://schemas.microsoft.com/ink/2010/main" type="inkWord" rotatedBoundingBox="1423,10047 1438,10048 1437,10076 1422,10075"/>
              </emma:interpretation>
              <emma:one-of disjunction-type="recognition" id="oneOf3">
                <emma:interpretation id="interp15" emma:lang="en-US" emma:confidence="1">
                  <emma:literal>.</emma:literal>
                </emma:interpretation>
                <emma:interpretation id="interp16" emma:lang="en-US" emma:confidence="0">
                  <emma:literal>•</emma:literal>
                </emma:interpretation>
                <emma:interpretation id="interp17" emma:lang="en-US" emma:confidence="0">
                  <emma:literal>|</emma:literal>
                </emma:interpretation>
                <emma:interpretation id="interp18" emma:lang="en-US" emma:confidence="0">
                  <emma:literal>,</emma:literal>
                </emma:interpretation>
                <emma:interpretation id="interp1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3604.3489">391 586,'0'-28</inkml:trace>
        </inkml:traceGroup>
        <inkml:traceGroup>
          <inkml:annotationXML>
            <emma:emma xmlns:emma="http://www.w3.org/2003/04/emma" version="1.0">
              <emma:interpretation id="{9D5466EA-CECB-4067-AA44-22E157D50FC8}" emma:medium="tactile" emma:mode="ink">
                <msink:context xmlns:msink="http://schemas.microsoft.com/ink/2010/main" type="inkWord" rotatedBoundingBox="1730,10048 1869,10048 1868,10104 1729,10103"/>
              </emma:interpretation>
              <emma:one-of disjunction-type="recognition" id="oneOf4">
                <emma:interpretation id="interp20" emma:lang="en-US" emma:confidence="0">
                  <emma:literal>..</emma:literal>
                </emma:interpretation>
                <emma:interpretation id="interp21" emma:lang="en-US" emma:confidence="0">
                  <emma:literal>,</emma:literal>
                </emma:interpretation>
                <emma:interpretation id="interp22" emma:lang="en-US" emma:confidence="0">
                  <emma:literal>"</emma:literal>
                </emma:interpretation>
                <emma:interpretation id="interp23" emma:lang="en-US" emma:confidence="0">
                  <emma:literal>~</emma:literal>
                </emma:interpretation>
                <emma:interpretation id="interp2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-30488.8962">837 614,'0'-28,"-28"28</inkml:trace>
          <inkml:trace contextRef="#ctx0" brushRef="#br0" timeOffset="58930.7099">698 586,'0'-28</inkml:trace>
        </inkml:traceGroup>
        <inkml:traceGroup>
          <inkml:annotationXML>
            <emma:emma xmlns:emma="http://www.w3.org/2003/04/emma" version="1.0">
              <emma:interpretation id="{D49A2F18-5792-4B13-8A16-72240D30EF30}" emma:medium="tactile" emma:mode="ink">
                <msink:context xmlns:msink="http://schemas.microsoft.com/ink/2010/main" type="inkWord" rotatedBoundingBox="2232,9936 2344,9937 2343,10104 2231,10103"/>
              </emma:interpretation>
              <emma:one-of disjunction-type="recognition" id="oneOf5">
                <emma:interpretation id="interp25" emma:lang="en-US" emma:confidence="1">
                  <emma:literal>:</emma:literal>
                </emma:interpretation>
                <emma:interpretation id="interp26" emma:lang="en-US" emma:confidence="0">
                  <emma:literal>i</emma:literal>
                </emma:interpretation>
                <emma:interpretation id="interp27" emma:lang="en-US" emma:confidence="0">
                  <emma:literal>!</emma:literal>
                </emma:interpretation>
                <emma:interpretation id="interp28" emma:lang="en-US" emma:confidence="0">
                  <emma:literal>€</emma:literal>
                </emma:interpretation>
                <emma:interpretation id="interp29" emma:lang="en-US" emma:confidence="0">
                  <emma:literal>;</emma:literal>
                </emma:interpretation>
              </emma:one-of>
            </emma:emma>
          </inkml:annotationXML>
          <inkml:trace contextRef="#ctx0" brushRef="#br0" timeOffset="-29102.2772">1312 614,'-28'0</inkml:trace>
          <inkml:trace contextRef="#ctx0" brushRef="#br0" timeOffset="57346.1085">1200 447</inkml:trace>
        </inkml:traceGroup>
        <inkml:traceGroup>
          <inkml:annotationXML>
            <emma:emma xmlns:emma="http://www.w3.org/2003/04/emma" version="1.0">
              <emma:interpretation id="{381324E2-B248-44B7-B6E8-83556D4B5DAE}" emma:medium="tactile" emma:mode="ink">
                <msink:context xmlns:msink="http://schemas.microsoft.com/ink/2010/main" type="inkWord" rotatedBoundingBox="2734,10159 2749,10160 2748,10188 2733,10187"/>
              </emma:interpretation>
              <emma:one-of disjunction-type="recognition" id="oneOf6">
                <emma:interpretation id="interp30" emma:lang="en-US" emma:confidence="1">
                  <emma:literal>.</emma:literal>
                </emma:interpretation>
                <emma:interpretation id="interp31" emma:lang="en-US" emma:confidence="0">
                  <emma:literal>•</emma:literal>
                </emma:interpretation>
                <emma:interpretation id="interp32" emma:lang="en-US" emma:confidence="0">
                  <emma:literal>|</emma:literal>
                </emma:interpretation>
                <emma:interpretation id="interp33" emma:lang="en-US" emma:confidence="0">
                  <emma:literal>,</emma:literal>
                </emma:interpretation>
                <emma:interpretation id="interp3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17803.2282">1702 698,'0'-28</inkml:trace>
        </inkml:traceGroup>
        <inkml:traceGroup>
          <inkml:annotationXML>
            <emma:emma xmlns:emma="http://www.w3.org/2003/04/emma" version="1.0">
              <emma:interpretation id="{6FB25F88-056E-460C-B032-18767709B019}" emma:medium="tactile" emma:mode="ink">
                <msink:context xmlns:msink="http://schemas.microsoft.com/ink/2010/main" type="inkWord" rotatedBoundingBox="2930,9908 3113,9909 3111,10147 2929,10146"/>
              </emma:interpretation>
              <emma:one-of disjunction-type="recognition" id="oneOf7">
                <emma:interpretation id="interp35" emma:lang="en-US" emma:confidence="1">
                  <emma:literal>:</emma:literal>
                </emma:interpretation>
                <emma:interpretation id="interp36" emma:lang="en-US" emma:confidence="0">
                  <emma:literal>☺</emma:literal>
                </emma:interpretation>
                <emma:interpretation id="interp37" emma:lang="en-US" emma:confidence="0">
                  <emma:literal>!</emma:literal>
                </emma:interpretation>
                <emma:interpretation id="interp38" emma:lang="en-US" emma:confidence="0">
                  <emma:literal>¥</emma:literal>
                </emma:interpretation>
                <emma:interpretation id="interp39" emma:lang="en-US" emma:confidence="0">
                  <emma:literal>|</emma:literal>
                </emma:interpretation>
              </emma:one-of>
            </emma:emma>
          </inkml:annotationXML>
          <inkml:trace contextRef="#ctx0" brushRef="#br0" timeOffset="-5560.1324">1898 558</inkml:trace>
          <inkml:trace contextRef="#ctx0" brushRef="#br0" timeOffset="27461.3833">1926 419</inkml:trace>
          <inkml:trace contextRef="#ctx0" brushRef="#br0" timeOffset="56408.4896">2065 642</inkml:trace>
        </inkml:traceGroup>
      </inkml:traceGroup>
    </inkml:traceGroup>
    <inkml:traceGroup>
      <inkml:annotationXML>
        <emma:emma xmlns:emma="http://www.w3.org/2003/04/emma" version="1.0">
          <emma:interpretation id="{184A4441-C969-4EB8-B160-367A0E4A84C1}" emma:medium="tactile" emma:mode="ink">
            <msink:context xmlns:msink="http://schemas.microsoft.com/ink/2010/main" type="paragraph" rotatedBoundingBox="838,10245 3108,10341 3079,11032 809,109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D823A7-3280-49AF-B932-5E3A38009DBF}" emma:medium="tactile" emma:mode="ink">
              <msink:context xmlns:msink="http://schemas.microsoft.com/ink/2010/main" type="inkBullet" rotatedBoundingBox="836,10298 850,10299 850,10314 835,10313"/>
            </emma:interpretation>
            <emma:one-of disjunction-type="recognition" id="oneOf8">
              <emma:interpretation id="interp40" emma:lang="en-US" emma:confidence="0">
                <emma:literal>.</emma:literal>
              </emma:interpretation>
              <emma:interpretation id="interp41" emma:lang="en-US" emma:confidence="0">
                <emma:literal>v</emma:literal>
              </emma:interpretation>
              <emma:interpretation id="interp42" emma:lang="en-US" emma:confidence="0">
                <emma:literal>}</emma:literal>
              </emma:interpretation>
              <emma:interpretation id="interp43" emma:lang="en-US" emma:confidence="0">
                <emma:literal>w</emma:literal>
              </emma:interpretation>
              <emma:interpretation id="interp44" emma:lang="en-US" emma:confidence="0">
                <emma:literal>3</emma:literal>
              </emma:interpretation>
            </emma:one-of>
          </emma:emma>
        </inkml:annotationXML>
        <inkml:trace contextRef="#ctx0" brushRef="#br0" timeOffset="48267.3115">-196 809</inkml:trace>
      </inkml:traceGroup>
      <inkml:traceGroup>
        <inkml:annotationXML>
          <emma:emma xmlns:emma="http://www.w3.org/2003/04/emma" version="1.0">
            <emma:interpretation id="{80CE9142-0FEA-41BE-8FE9-418781824A66}" emma:medium="tactile" emma:mode="ink">
              <msink:context xmlns:msink="http://schemas.microsoft.com/ink/2010/main" type="line" rotatedBoundingBox="882,10247 3108,10341 3079,11032 853,10938"/>
            </emma:interpretation>
          </emma:emma>
        </inkml:annotationXML>
        <inkml:traceGroup>
          <inkml:annotationXML>
            <emma:emma xmlns:emma="http://www.w3.org/2003/04/emma" version="1.0">
              <emma:interpretation id="{21FE5BCB-E495-47DD-B7B4-BFE67A96F370}" emma:medium="tactile" emma:mode="ink">
                <msink:context xmlns:msink="http://schemas.microsoft.com/ink/2010/main" type="inkWord" rotatedBoundingBox="879,10318 1618,10349 1592,10969 853,10938"/>
              </emma:interpretation>
              <emma:one-of disjunction-type="recognition" id="oneOf9">
                <emma:interpretation id="interp45" emma:lang="en-US" emma:confidence="0">
                  <emma:literal>,</emma:literal>
                </emma:interpretation>
                <emma:interpretation id="interp46" emma:lang="en-US" emma:confidence="0">
                  <emma:literal>: i :</emma:literal>
                </emma:interpretation>
                <emma:interpretation id="interp47" emma:lang="en-US" emma:confidence="0">
                  <emma:literal>.... :</emma:literal>
                </emma:interpretation>
                <emma:interpretation id="interp48" emma:lang="en-US" emma:confidence="0">
                  <emma:literal>l i :</emma:literal>
                </emma:interpretation>
                <emma:interpretation id="interp49" emma:lang="en-US" emma:confidence="0">
                  <emma:literal>: :</emma:literal>
                </emma:interpretation>
              </emma:one-of>
            </emma:emma>
          </inkml:annotationXML>
          <inkml:trace contextRef="#ctx0" brushRef="#br0" timeOffset="-25100.621">139 1172,'0'-28</inkml:trace>
          <inkml:trace contextRef="#ctx0" brushRef="#br0" timeOffset="-23429.071">502 865</inkml:trace>
          <inkml:trace contextRef="#ctx0" brushRef="#br0" timeOffset="-25653.1525">223 1451</inkml:trace>
          <inkml:trace contextRef="#ctx0" brushRef="#br0" timeOffset="-24545.4602">56 865,'0'-28</inkml:trace>
          <inkml:trace contextRef="#ctx0" brushRef="#br0" timeOffset="-13747.9739">558 1200,'0'-28</inkml:trace>
          <inkml:trace contextRef="#ctx0" brushRef="#br0" timeOffset="-15663.4629">-112 1061,'0'-28</inkml:trace>
          <inkml:trace contextRef="#ctx0" brushRef="#br0" timeOffset="30653.0444">418 1005</inkml:trace>
          <inkml:trace contextRef="#ctx0" brushRef="#br0" timeOffset="47539.0358">-168 1200</inkml:trace>
        </inkml:traceGroup>
        <inkml:traceGroup>
          <inkml:annotationXML>
            <emma:emma xmlns:emma="http://www.w3.org/2003/04/emma" version="1.0">
              <emma:interpretation id="{7498C7BB-F313-4632-A87E-8BF60B9EB590}" emma:medium="tactile" emma:mode="ink">
                <msink:context xmlns:msink="http://schemas.microsoft.com/ink/2010/main" type="inkWord" rotatedBoundingBox="1863,10288 3108,10341 3083,10929 1839,10876"/>
              </emma:interpretation>
              <emma:one-of disjunction-type="recognition" id="oneOf10">
                <emma:interpretation id="interp50" emma:lang="en-US" emma:confidence="0">
                  <emma:literal>:</emma:literal>
                </emma:interpretation>
                <emma:interpretation id="interp51" emma:lang="en-US" emma:confidence="0">
                  <emma:literal>...i... ;</emma:literal>
                </emma:interpretation>
                <emma:interpretation id="interp52" emma:lang="en-US" emma:confidence="0">
                  <emma:literal>...i.... ;</emma:literal>
                </emma:interpretation>
                <emma:interpretation id="interp53" emma:lang="en-US" emma:confidence="0">
                  <emma:literal>"</emma:literal>
                </emma:interpretation>
                <emma:interpretation id="interp54" emma:lang="en-US" emma:confidence="0">
                  <emma:literal>...is.... ;</emma:literal>
                </emma:interpretation>
              </emma:one-of>
            </emma:emma>
          </inkml:annotationXML>
          <inkml:trace contextRef="#ctx0" brushRef="#br0" timeOffset="-26829.1001">809 1368,'0'-28</inkml:trace>
          <inkml:trace contextRef="#ctx0" brushRef="#br0" timeOffset="-13155.7738">837 1005</inkml:trace>
          <inkml:trace contextRef="#ctx0" brushRef="#br0" timeOffset="30034.7588">949 1256</inkml:trace>
          <inkml:trace contextRef="#ctx0" brushRef="#br0" timeOffset="-22197.7815">1005 837</inkml:trace>
          <inkml:trace contextRef="#ctx0" brushRef="#br0" timeOffset="29300.2944">1228 1033</inkml:trace>
          <inkml:trace contextRef="#ctx0" brushRef="#br0" timeOffset="-27452.5641">1367 1284,'0'-28</inkml:trace>
          <inkml:trace contextRef="#ctx0" brushRef="#br0" timeOffset="19000.4542">1535 977,'0'-28,"0"0</inkml:trace>
          <inkml:trace contextRef="#ctx0" brushRef="#br0" timeOffset="35538.6155">1563 1284</inkml:trace>
          <inkml:trace contextRef="#ctx0" brushRef="#br0" timeOffset="54665.0226">1730 1061,'0'-28</inkml:trace>
          <inkml:trace contextRef="#ctx0" brushRef="#br0" timeOffset="-6274.8046">1870 1089</inkml:trace>
          <inkml:trace contextRef="#ctx0" brushRef="#br0" timeOffset="55700.4682">1982 1228</inkml:trace>
          <inkml:trace contextRef="#ctx0" brushRef="#br0" timeOffset="36714.3411">2065 865,'-28'0</inkml:trace>
          <inkml:trace contextRef="#ctx0" brushRef="#br0" timeOffset="28183.5125">2037 1424</inkml:trace>
        </inkml:traceGroup>
      </inkml:traceGroup>
    </inkml:traceGroup>
    <inkml:traceGroup>
      <inkml:annotationXML>
        <emma:emma xmlns:emma="http://www.w3.org/2003/04/emma" version="1.0">
          <emma:interpretation id="{52FE27E9-6908-4DF2-B5D6-2B89C29FC070}" emma:medium="tactile" emma:mode="ink">
            <msink:context xmlns:msink="http://schemas.microsoft.com/ink/2010/main" type="paragraph" rotatedBoundingBox="900,10941 3079,10919 3087,11770 909,117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CA9E52-B926-49AF-A65B-698BD42EF524}" emma:medium="tactile" emma:mode="ink">
              <msink:context xmlns:msink="http://schemas.microsoft.com/ink/2010/main" type="inkBullet" rotatedBoundingBox="919,10941 934,10940 935,10968 920,10969"/>
            </emma:interpretation>
            <emma:one-of disjunction-type="recognition" id="oneOf11">
              <emma:interpretation id="interp55" emma:lang="en-US" emma:confidence="1">
                <emma:literal>.</emma:literal>
              </emma:interpretation>
              <emma:interpretation id="interp56" emma:lang="en-US" emma:confidence="0">
                <emma:literal>•</emma:literal>
              </emma:interpretation>
              <emma:interpretation id="interp57" emma:lang="en-US" emma:confidence="0">
                <emma:literal>|</emma:literal>
              </emma:interpretation>
              <emma:interpretation id="interp58" emma:lang="en-US" emma:confidence="0">
                <emma:literal>,</emma:literal>
              </emma:interpretation>
              <emma:interpretation id="interp59" emma:lang="en-US" emma:confidence="0">
                <emma:literal>I</emma:literal>
              </emma:interpretation>
            </emma:one-of>
          </emma:emma>
        </inkml:annotationXML>
        <inkml:trace contextRef="#ctx0" brushRef="#br0" timeOffset="-16184.2763">-112 1479,'0'-28</inkml:trace>
      </inkml:traceGroup>
      <inkml:traceGroup>
        <inkml:annotationXML>
          <emma:emma xmlns:emma="http://www.w3.org/2003/04/emma" version="1.0">
            <emma:interpretation id="{A9555DEC-81DE-449B-B9A1-9C02B193F804}" emma:medium="tactile" emma:mode="ink">
              <msink:context xmlns:msink="http://schemas.microsoft.com/ink/2010/main" type="line" rotatedBoundingBox="900,10988 3079,10966 3087,11770 909,11792"/>
            </emma:interpretation>
          </emma:emma>
        </inkml:annotationXML>
        <inkml:traceGroup>
          <inkml:annotationXML>
            <emma:emma xmlns:emma="http://www.w3.org/2003/04/emma" version="1.0">
              <emma:interpretation id="{BDBAAF08-D812-4436-9A14-32B6DD6999C1}" emma:medium="tactile" emma:mode="ink">
                <msink:context xmlns:msink="http://schemas.microsoft.com/ink/2010/main" type="inkWord" rotatedBoundingBox="900,10988 3079,10966 3087,11770 909,11792"/>
              </emma:interpretation>
              <emma:one-of disjunction-type="recognition" id="oneOf12">
                <emma:interpretation id="interp60" emma:lang="en-US" emma:confidence="0">
                  <emma:literal>☺</emma:literal>
                </emma:interpretation>
                <emma:interpretation id="interp61" emma:lang="en-US" emma:confidence="0">
                  <emma:literal>=</emma:literal>
                </emma:interpretation>
                <emma:interpretation id="interp62" emma:lang="en-US" emma:confidence="0">
                  <emma:literal>€</emma:literal>
                </emma:interpretation>
                <emma:interpretation id="interp63" emma:lang="en-US" emma:confidence="0">
                  <emma:literal>Q</emma:literal>
                </emma:interpretation>
                <emma:interpretation id="interp64" emma:lang="en-US" emma:confidence="0">
                  <emma:literal>X</emma:literal>
                </emma:interpretation>
              </emma:one-of>
            </emma:emma>
          </inkml:annotationXML>
          <inkml:trace contextRef="#ctx0" brushRef="#br0" timeOffset="-7273.7149">2037 1926,'0'-28</inkml:trace>
          <inkml:trace contextRef="#ctx0" brushRef="#br0" timeOffset="-11432.7063">2009 2177</inkml:trace>
          <inkml:trace contextRef="#ctx0" brushRef="#br0" timeOffset="52098.6435">1842 2177</inkml:trace>
          <inkml:trace contextRef="#ctx0" brushRef="#br0" timeOffset="-6796.3342">1814 1507,'0'-28</inkml:trace>
          <inkml:trace contextRef="#ctx0" brushRef="#br0" timeOffset="-7777.8213">1702 1954</inkml:trace>
          <inkml:trace contextRef="#ctx0" brushRef="#br0" timeOffset="-11980.4612">1563 2121</inkml:trace>
          <inkml:trace contextRef="#ctx0" brushRef="#br0" timeOffset="34786.4729">1535 1786</inkml:trace>
          <inkml:trace contextRef="#ctx0" brushRef="#br0" timeOffset="53635.3936">1451 1507</inkml:trace>
          <inkml:trace contextRef="#ctx0" brushRef="#br0" timeOffset="33410.7748">1312 2065</inkml:trace>
          <inkml:trace contextRef="#ctx0" brushRef="#br0" timeOffset="-10791.008">1200 2289,'0'-28</inkml:trace>
          <inkml:trace contextRef="#ctx0" brushRef="#br0" timeOffset="-8319.9579">1172 1731,'0'-28</inkml:trace>
          <inkml:trace contextRef="#ctx0" brushRef="#br0" timeOffset="20669.2523">1116 1535,'0'-28</inkml:trace>
          <inkml:trace contextRef="#ctx0" brushRef="#br0" timeOffset="-12501.1813">1005 1982</inkml:trace>
          <inkml:trace contextRef="#ctx0" brushRef="#br0" timeOffset="21159.4083">837 1675</inkml:trace>
          <inkml:trace contextRef="#ctx0" brushRef="#br0" timeOffset="-10208.315">725 2177,'0'-28</inkml:trace>
          <inkml:trace contextRef="#ctx0" brushRef="#br0" timeOffset="-14366.9964">558 1591</inkml:trace>
          <inkml:trace contextRef="#ctx0" brushRef="#br0" timeOffset="-15011.7536">446 2065,'0'-27</inkml:trace>
          <inkml:trace contextRef="#ctx0" brushRef="#br0" timeOffset="-9621.2436">391 2177</inkml:trace>
          <inkml:trace contextRef="#ctx0" brushRef="#br0" timeOffset="44847.218">307 1814,'0'-28,"-28"28</inkml:trace>
          <inkml:trace contextRef="#ctx0" brushRef="#br0" timeOffset="-17835.2449">111 2093,'0'-28</inkml:trace>
          <inkml:trace contextRef="#ctx0" brushRef="#br0" timeOffset="46148.8825">84 1703</inkml:trace>
          <inkml:trace contextRef="#ctx0" brushRef="#br0" timeOffset="-8927.9803">-84 2177,'-28'0,"28"-28,0 0</inkml:trace>
          <inkml:trace contextRef="#ctx0" brushRef="#br0" timeOffset="-16789.4402">-112 1926,'0'-28,"0"0</inkml:trace>
          <inkml:trace contextRef="#ctx0" brushRef="#br0" timeOffset="22222.2283">1814 1675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2:02.59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659AF88-B946-473B-9489-65C2EA4CB831}" emma:medium="tactile" emma:mode="ink">
          <msink:context xmlns:msink="http://schemas.microsoft.com/ink/2010/main" type="writingRegion" rotatedBoundingBox="5712,8856 17993,8328 18085,10473 5804,11001"/>
        </emma:interpretation>
      </emma:emma>
    </inkml:annotationXML>
    <inkml:traceGroup>
      <inkml:annotationXML>
        <emma:emma xmlns:emma="http://www.w3.org/2003/04/emma" version="1.0">
          <emma:interpretation id="{2879E923-7ED6-4C1A-8F25-45B0E7BD35A5}" emma:medium="tactile" emma:mode="ink">
            <msink:context xmlns:msink="http://schemas.microsoft.com/ink/2010/main" type="paragraph" rotatedBoundingBox="5712,8856 17993,8328 18085,10473 5804,110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A85DC5-BC8B-4677-B396-48EE4E643188}" emma:medium="tactile" emma:mode="ink">
              <msink:context xmlns:msink="http://schemas.microsoft.com/ink/2010/main" type="line" rotatedBoundingBox="5712,8856 17993,8328 18085,10473 5804,11001"/>
            </emma:interpretation>
          </emma:emma>
        </inkml:annotationXML>
        <inkml:traceGroup>
          <inkml:annotationXML>
            <emma:emma xmlns:emma="http://www.w3.org/2003/04/emma" version="1.0">
              <emma:interpretation id="{509DCBB9-7EEC-461A-9DE1-459EFCC7FC7B}" emma:medium="tactile" emma:mode="ink">
                <msink:context xmlns:msink="http://schemas.microsoft.com/ink/2010/main" type="inkWord" rotatedBoundingBox="5785,9503 7371,9780 7210,10700 5624,10422"/>
              </emma:interpretation>
              <emma:one-of disjunction-type="recognition" id="oneOf0">
                <emma:interpretation id="interp0" emma:lang="en-US" emma:confidence="0">
                  <emma:literal>i....</emma:literal>
                </emma:interpretation>
                <emma:interpretation id="interp1" emma:lang="en-US" emma:confidence="0">
                  <emma:literal>...I</emma:literal>
                </emma:interpretation>
                <emma:interpretation id="interp2" emma:lang="en-US" emma:confidence="0">
                  <emma:literal>'...I.</emma:literal>
                </emma:interpretation>
                <emma:interpretation id="interp3" emma:lang="en-US" emma:confidence="0">
                  <emma:literal>'...I</emma:literal>
                </emma:interpretation>
                <emma:interpretation id="interp4" emma:lang="en-US" emma:confidence="0">
                  <emma:literal>"...i.e....</emma:literal>
                </emma:interpretation>
              </emma:one-of>
            </emma:emma>
          </inkml:annotationXML>
          <inkml:trace contextRef="#ctx0" brushRef="#br0">363-28</inkml:trace>
          <inkml:trace contextRef="#ctx0" brushRef="#br0" timeOffset="524.0155">670 419</inkml:trace>
          <inkml:trace contextRef="#ctx0" brushRef="#br0" timeOffset="3311.8132">530-28</inkml:trace>
          <inkml:trace contextRef="#ctx0" brushRef="#br0" timeOffset="6526.0506">810 782</inkml:trace>
          <inkml:trace contextRef="#ctx0" brushRef="#br0" timeOffset="-1154.3755">1144 363</inkml:trace>
          <inkml:trace contextRef="#ctx0" brushRef="#br0" timeOffset="2287.7884">1479 28</inkml:trace>
          <inkml:trace contextRef="#ctx0" brushRef="#br0" timeOffset="2847.8008">1005 0,'0'-28</inkml:trace>
          <inkml:trace contextRef="#ctx0" brushRef="#br0" timeOffset="9309.01">1312 670</inkml:trace>
          <inkml:trace contextRef="#ctx0" brushRef="#br0" timeOffset="4285.9411">1703 447</inkml:trace>
          <inkml:trace contextRef="#ctx0" brushRef="#br0" timeOffset="1837.5743">1759 0,'-28'0</inkml:trace>
          <inkml:trace contextRef="#ctx0" brushRef="#br0" timeOffset="1227.5254">1870 698</inkml:trace>
        </inkml:traceGroup>
        <inkml:traceGroup>
          <inkml:annotationXML>
            <emma:emma xmlns:emma="http://www.w3.org/2003/04/emma" version="1.0">
              <emma:interpretation id="{004C8712-4BDE-49B9-9874-1772079B29CC}" emma:medium="tactile" emma:mode="ink">
                <msink:context xmlns:msink="http://schemas.microsoft.com/ink/2010/main" type="inkWord" rotatedBoundingBox="7492,8605 11453,8735 11386,10746 7425,10615"/>
              </emma:interpretation>
              <emma:one-of disjunction-type="recognition" id="oneOf1">
                <emma:interpretation id="interp5" emma:lang="en-US" emma:confidence="0">
                  <emma:literal>in.:</emma:literal>
                </emma:interpretation>
                <emma:interpretation id="interp6" emma:lang="en-US" emma:confidence="0">
                  <emma:literal>i:</emma:literal>
                </emma:interpretation>
                <emma:interpretation id="interp7" emma:lang="en-US" emma:confidence="0">
                  <emma:literal>i.e.:</emma:literal>
                </emma:interpretation>
                <emma:interpretation id="interp8" emma:lang="en-US" emma:confidence="0">
                  <emma:literal>:::::.:.</emma:literal>
                </emma:interpretation>
                <emma:interpretation id="interp9" emma:lang="en-US" emma:confidence="0">
                  <emma:literal>jit:</emma:literal>
                </emma:interpretation>
              </emma:one-of>
            </emma:emma>
          </inkml:annotationXML>
          <inkml:trace contextRef="#ctx0" brushRef="#br0" timeOffset="18354.0393">4550 335</inkml:trace>
          <inkml:trace contextRef="#ctx0" brushRef="#br0" timeOffset="17560.2731">4410-223,'-28'0</inkml:trace>
          <inkml:trace contextRef="#ctx0" brushRef="#br0" timeOffset="16732.1727">4410-837</inkml:trace>
          <inkml:trace contextRef="#ctx0" brushRef="#br0" timeOffset="23387.62">4438 893</inkml:trace>
          <inkml:trace contextRef="#ctx0" brushRef="#br0" timeOffset="35747.698">4410-1060</inkml:trace>
          <inkml:trace contextRef="#ctx0" brushRef="#br0" timeOffset="39205.2342">4354 168</inkml:trace>
          <inkml:trace contextRef="#ctx0" brushRef="#br0" timeOffset="10399.4468">2066 84</inkml:trace>
          <inkml:trace contextRef="#ctx0" brushRef="#br0" timeOffset="21652.9858">4913-809,'28'0</inkml:trace>
          <inkml:trace contextRef="#ctx0" brushRef="#br0" timeOffset="19884.7401">5834-28</inkml:trace>
          <inkml:trace contextRef="#ctx0" brushRef="#br0" timeOffset="23924.3445">5136 865</inkml:trace>
          <inkml:trace contextRef="#ctx0" brushRef="#br0" timeOffset="20727.2365">5527-670,'0'-28</inkml:trace>
          <inkml:trace contextRef="#ctx0" brushRef="#br0" timeOffset="22272.6002">5220 112</inkml:trace>
          <inkml:trace contextRef="#ctx0" brushRef="#br0" timeOffset="19191.7856">5778 670</inkml:trace>
          <inkml:trace contextRef="#ctx0" brushRef="#br0" timeOffset="34365.0724">6001-949</inkml:trace>
          <inkml:trace contextRef="#ctx0" brushRef="#br0" timeOffset="37985.1118">6001 1005</inkml:trace>
        </inkml:traceGroup>
        <inkml:traceGroup>
          <inkml:annotationXML>
            <emma:emma xmlns:emma="http://www.w3.org/2003/04/emma" version="1.0">
              <emma:interpretation id="{B01B77BB-C91C-474C-BBA9-D975908788F8}" emma:medium="tactile" emma:mode="ink">
                <msink:context xmlns:msink="http://schemas.microsoft.com/ink/2010/main" type="inkWord" rotatedBoundingBox="14375,8824 14467,10484 13173,10555 13081,8896"/>
              </emma:interpretation>
              <emma:one-of disjunction-type="recognition" id="oneOf2">
                <emma:interpretation id="interp10" emma:lang="en-US" emma:confidence="0">
                  <emma:literal>:</emma:literal>
                </emma:interpretation>
                <emma:interpretation id="interp11" emma:lang="en-US" emma:confidence="0">
                  <emma:literal>¥</emma:literal>
                </emma:interpretation>
                <emma:interpretation id="interp12" emma:lang="en-US" emma:confidence="0">
                  <emma:literal>☺</emma:literal>
                </emma:interpretation>
                <emma:interpretation id="interp13" emma:lang="en-US" emma:confidence="0">
                  <emma:literal>=</emma:literal>
                </emma:interpretation>
                <emma:interpretation id="interp14" emma:lang="en-US" emma:confidence="0">
                  <emma:literal>;</emma:literal>
                </emma:interpretation>
              </emma:one-of>
            </emma:emma>
          </inkml:annotationXML>
          <inkml:trace contextRef="#ctx0" brushRef="#br0" timeOffset="25910.5249">7704-698</inkml:trace>
          <inkml:trace contextRef="#ctx0" brushRef="#br0" timeOffset="29466.5529">7871 810</inkml:trace>
          <inkml:trace contextRef="#ctx0" brushRef="#br0" timeOffset="27913.2546">8597-893,'-28'0</inkml:trace>
          <inkml:trace contextRef="#ctx0" brushRef="#br0" timeOffset="30610.2289">9071 558</inkml:trace>
          <inkml:trace contextRef="#ctx0" brushRef="#br0" timeOffset="31404.132">8541-84</inkml:trace>
        </inkml:traceGroup>
        <inkml:traceGroup>
          <inkml:annotationXML>
            <emma:emma xmlns:emma="http://www.w3.org/2003/04/emma" version="1.0">
              <emma:interpretation id="{A66FBFB7-F29C-43EA-A0B9-1D504527BFEB}" emma:medium="tactile" emma:mode="ink">
                <msink:context xmlns:msink="http://schemas.microsoft.com/ink/2010/main" type="inkWord" rotatedBoundingBox="16594,9133 16760,9126 16802,10084 16635,10091"/>
              </emma:interpretation>
              <emma:one-of disjunction-type="recognition" id="oneOf3">
                <emma:interpretation id="interp15" emma:lang="en-US" emma:confidence="0">
                  <emma:literal>:.</emma:literal>
                </emma:interpretation>
                <emma:interpretation id="interp16" emma:lang="en-US" emma:confidence="0">
                  <emma:literal>..</emma:literal>
                </emma:interpretation>
                <emma:interpretation id="interp17" emma:lang="en-US" emma:confidence="0">
                  <emma:literal>:</emma:literal>
                </emma:interpretation>
                <emma:interpretation id="interp18" emma:lang="en-US" emma:confidence="0">
                  <emma:literal>÷</emma:literal>
                </emma:interpretation>
                <emma:interpretation id="interp19" emma:lang="en-US" emma:confidence="0">
                  <emma:literal>i.</emma:literal>
                </emma:interpretation>
              </emma:one-of>
            </emma:emma>
          </inkml:annotationXML>
          <inkml:trace contextRef="#ctx0" brushRef="#br0" timeOffset="49855.3067">11249 335</inkml:trace>
          <inkml:trace contextRef="#ctx0" brushRef="#br0" timeOffset="51556.524">11360-614</inkml:trace>
          <inkml:trace contextRef="#ctx0" brushRef="#br0" timeOffset="32587.4858">9323-670</inkml:trace>
        </inkml:traceGroup>
        <inkml:traceGroup>
          <inkml:annotationXML>
            <emma:emma xmlns:emma="http://www.w3.org/2003/04/emma" version="1.0">
              <emma:interpretation id="{32F1E88D-917C-4684-9EBD-D2A5CA059770}" emma:medium="tactile" emma:mode="ink">
                <msink:context xmlns:msink="http://schemas.microsoft.com/ink/2010/main" type="inkWord" rotatedBoundingBox="18029,9810 18057,9809 18057,9825 18030,9826"/>
              </emma:interpretation>
              <emma:one-of disjunction-type="recognition" id="oneOf4">
                <emma:interpretation id="interp20" emma:lang="en-US" emma:confidence="0">
                  <emma:literal>_</emma:literal>
                </emma:interpretation>
                <emma:interpretation id="interp21" emma:lang="en-US" emma:confidence="0">
                  <emma:literal>(</emma:literal>
                </emma:interpretation>
                <emma:interpretation id="interp22" emma:lang="en-US" emma:confidence="0">
                  <emma:literal>b</emma:literal>
                </emma:interpretation>
                <emma:interpretation id="interp23" emma:lang="en-US" emma:confidence="0">
                  <emma:literal>-</emma:literal>
                </emma:interpretation>
                <emma:interpretation id="interp24" emma:lang="en-US" emma:confidence="0">
                  <emma:literal>.</emma:literal>
                </emma:interpretation>
              </emma:one-of>
            </emma:emma>
          </inkml:annotationXML>
          <inkml:trace contextRef="#ctx0" brushRef="#br0" timeOffset="52875.6195">12672 84,'-28'0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1:46.14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2F7A195-34F2-4632-A1E7-8DE4CF3A1B65}" emma:medium="tactile" emma:mode="ink">
          <msink:context xmlns:msink="http://schemas.microsoft.com/ink/2010/main" type="writingRegion" rotatedBoundingBox="5533,9586 7571,11532 6539,12613 4501,10667"/>
        </emma:interpretation>
      </emma:emma>
    </inkml:annotationXML>
    <inkml:traceGroup>
      <inkml:annotationXML>
        <emma:emma xmlns:emma="http://www.w3.org/2003/04/emma" version="1.0">
          <emma:interpretation id="{BF87BD30-BE61-4D39-B7C3-5135BE269F19}" emma:medium="tactile" emma:mode="ink">
            <msink:context xmlns:msink="http://schemas.microsoft.com/ink/2010/main" type="paragraph" rotatedBoundingBox="5533,9586 7571,11532 6539,12613 4501,106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FD0A29-6031-449F-9581-53A9A28CFD55}" emma:medium="tactile" emma:mode="ink">
              <msink:context xmlns:msink="http://schemas.microsoft.com/ink/2010/main" type="line" rotatedBoundingBox="5533,9586 7571,11532 6539,12613 4501,10667"/>
            </emma:interpretation>
          </emma:emma>
        </inkml:annotationXML>
        <inkml:traceGroup>
          <inkml:annotationXML>
            <emma:emma xmlns:emma="http://www.w3.org/2003/04/emma" version="1.0">
              <emma:interpretation id="{27E5CACC-7177-46C8-AF44-A44C50063ABC}" emma:medium="tactile" emma:mode="ink">
                <msink:context xmlns:msink="http://schemas.microsoft.com/ink/2010/main" type="inkWord" rotatedBoundingBox="5533,9586 7571,11532 6539,12613 4501,10667"/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}</emma:literal>
                </emma:interpretation>
                <emma:interpretation id="interp2" emma:lang="en-US" emma:confidence="0">
                  <emma:literal>: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+</emma:literal>
                </emma:interpretation>
              </emma:one-of>
            </emma:emma>
          </inkml:annotationXML>
          <inkml:trace contextRef="#ctx0" brushRef="#br0">84 670</inkml:trace>
          <inkml:trace contextRef="#ctx0" brushRef="#br0" timeOffset="28537.4296">168 949,'0'-28</inkml:trace>
          <inkml:trace contextRef="#ctx0" brushRef="#br0" timeOffset="568.0164">112 1256</inkml:trace>
          <inkml:trace contextRef="#ctx0" brushRef="#br0" timeOffset="4832.0732">642 1061</inkml:trace>
          <inkml:trace contextRef="#ctx0" brushRef="#br0" timeOffset="30248.9398">112 1870</inkml:trace>
          <inkml:trace contextRef="#ctx0" brushRef="#br0" timeOffset="1137.3626">279 1787</inkml:trace>
          <inkml:trace contextRef="#ctx0" brushRef="#br0" timeOffset="5280.0863">1200 865</inkml:trace>
          <inkml:trace contextRef="#ctx0" brushRef="#br0" timeOffset="4290.8386">893 1452,'0'-28,"0"0</inkml:trace>
          <inkml:trace contextRef="#ctx0" brushRef="#br0" timeOffset="1624.4355">893 1759</inkml:trace>
          <inkml:trace contextRef="#ctx0" brushRef="#br0" timeOffset="5768.1033">1563 1340</inkml:trace>
          <inkml:trace contextRef="#ctx0" brushRef="#br0" timeOffset="3561.0134">1005 2094,'0'-28</inkml:trace>
          <inkml:trace contextRef="#ctx0" brushRef="#br0" timeOffset="2097.0203">1535 1870</inkml:trace>
          <inkml:trace contextRef="#ctx0" brushRef="#br0" timeOffset="-1192.9599">0 0</inkml:trace>
          <inkml:trace contextRef="#ctx0" brushRef="#br0" timeOffset="-622.6278">28 279</inkml:trace>
          <inkml:trace contextRef="#ctx0" brushRef="#br0" timeOffset="2529.027">1982 1982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3:14.36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1F2A570-0BF5-4FC5-A866-A830AB2EFCE8}" emma:medium="tactile" emma:mode="ink">
          <msink:context xmlns:msink="http://schemas.microsoft.com/ink/2010/main" type="writingRegion" rotatedBoundingBox="4102,16496 4130,16496 4130,16551 4102,16551"/>
        </emma:interpretation>
      </emma:emma>
    </inkml:annotationXML>
    <inkml:traceGroup>
      <inkml:annotationXML>
        <emma:emma xmlns:emma="http://www.w3.org/2003/04/emma" version="1.0">
          <emma:interpretation id="{0D07FA50-987D-4B48-9193-77430913B2EE}" emma:medium="tactile" emma:mode="ink">
            <msink:context xmlns:msink="http://schemas.microsoft.com/ink/2010/main" type="paragraph" rotatedBoundingBox="4102,16496 4130,16496 4130,16551 4102,165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F7ECFE-2E77-4282-BFD9-977A32046065}" emma:medium="tactile" emma:mode="ink">
              <msink:context xmlns:msink="http://schemas.microsoft.com/ink/2010/main" type="line" rotatedBoundingBox="4102,16496 4130,16496 4130,16551 4102,16551"/>
            </emma:interpretation>
          </emma:emma>
        </inkml:annotationXML>
        <inkml:traceGroup>
          <inkml:annotationXML>
            <emma:emma xmlns:emma="http://www.w3.org/2003/04/emma" version="1.0">
              <emma:interpretation id="{9DAE6C37-08F7-4F8E-8918-4E8FBBB1AAAA}" emma:medium="tactile" emma:mode="ink">
                <msink:context xmlns:msink="http://schemas.microsoft.com/ink/2010/main" type="inkWord" rotatedBoundingBox="4102,16496 4130,16496 4130,16551 4102,1655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7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J</emma:literal>
                </emma:interpretation>
              </emma:one-of>
            </emma:emma>
          </inkml:annotationXML>
          <inkml:trace contextRef="#ctx0" brushRef="#br0">28 55,'0'-28,"0"1,-28 27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0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8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4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1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6AB3-E90E-42AE-A976-94BCD7A860FB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5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customXml" Target="../ink/ink2.xml"/><Relationship Id="rId17" Type="http://schemas.openxmlformats.org/officeDocument/2006/relationships/image" Target="../media/image12.emf"/><Relationship Id="rId2" Type="http://schemas.openxmlformats.org/officeDocument/2006/relationships/image" Target="../media/image1.jpeg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emf"/><Relationship Id="rId5" Type="http://schemas.openxmlformats.org/officeDocument/2006/relationships/image" Target="../media/image4.jpeg"/><Relationship Id="rId15" Type="http://schemas.openxmlformats.org/officeDocument/2006/relationships/image" Target="../media/image11.emf"/><Relationship Id="rId10" Type="http://schemas.openxmlformats.org/officeDocument/2006/relationships/customXml" Target="../ink/ink1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eachengineering.org/collection/cub_/lessons/cub_images/cub_navigation_lesson09_clipar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47" y="145531"/>
            <a:ext cx="1252877" cy="120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1205" y="1179281"/>
            <a:ext cx="170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Satellite</a:t>
            </a:r>
            <a:endParaRPr lang="en-US" dirty="0"/>
          </a:p>
        </p:txBody>
      </p:sp>
      <p:pic>
        <p:nvPicPr>
          <p:cNvPr id="1032" name="Picture 8" descr="http://www.clipartlord.com/wp-content/uploads/2012/12/airpla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323" y="189420"/>
            <a:ext cx="2259483" cy="94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83811" y="791475"/>
            <a:ext cx="1383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Jet</a:t>
            </a:r>
          </a:p>
          <a:p>
            <a:endParaRPr lang="en-US" dirty="0"/>
          </a:p>
        </p:txBody>
      </p:sp>
      <p:pic>
        <p:nvPicPr>
          <p:cNvPr id="1034" name="Picture 10" descr="http://dir.coolclips.com/Technology/Space/Space_Shuttles_and_Capsules/space_shuttle_CoolClips_busi04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820" y="1334521"/>
            <a:ext cx="1956740" cy="102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155696" y="2361765"/>
            <a:ext cx="208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Shuttle</a:t>
            </a:r>
          </a:p>
        </p:txBody>
      </p:sp>
      <p:pic>
        <p:nvPicPr>
          <p:cNvPr id="1036" name="Picture 12" descr="Plantilla de colorido abstracto con aurora borealis, elemento de diseño Foto de archivo - 104758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373" y="113975"/>
            <a:ext cx="1941086" cy="116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flipH="1">
            <a:off x="5774934" y="1282612"/>
            <a:ext cx="2132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Aurora Borealis</a:t>
            </a:r>
            <a:endParaRPr lang="en-US" sz="1600" b="1" dirty="0"/>
          </a:p>
        </p:txBody>
      </p:sp>
      <p:pic>
        <p:nvPicPr>
          <p:cNvPr id="1038" name="Picture 14" descr="http://matchbin-assets.s3.amazonaws.com/public/sites/274/assets/7QAI_weather_symbols_icons_clip_ar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717" y="237834"/>
            <a:ext cx="1423507" cy="130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210738" y="1346095"/>
            <a:ext cx="1091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Weather</a:t>
            </a:r>
            <a:endParaRPr lang="en-US" sz="2000" dirty="0"/>
          </a:p>
        </p:txBody>
      </p:sp>
      <p:pic>
        <p:nvPicPr>
          <p:cNvPr id="1040" name="Picture 16" descr="http://classroomclipart.com/images/gallery/Clipart/Black_and_White_Clipart/Weather/weather_balloon_outline_22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10" y="1717431"/>
            <a:ext cx="1873630" cy="118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16231" y="290633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Weather Balloon</a:t>
            </a:r>
            <a:endParaRPr lang="en-US" dirty="0"/>
          </a:p>
        </p:txBody>
      </p:sp>
      <p:pic>
        <p:nvPicPr>
          <p:cNvPr id="1042" name="Picture 18" descr="http://homeimprovementbasics.com/wp-content/uploads/2013/09/king-and-queen-clip-artvariety-of-stick-people-clip-art-stick-figures-clip-art-depot-y9uvhwq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96" y="3467640"/>
            <a:ext cx="1291316" cy="129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658547" y="4673728"/>
            <a:ext cx="10785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</a:t>
            </a:r>
          </a:p>
          <a:p>
            <a:endParaRPr lang="en-US" sz="3200" dirty="0"/>
          </a:p>
        </p:txBody>
      </p:sp>
      <p:pic>
        <p:nvPicPr>
          <p:cNvPr id="1044" name="Picture 20" descr="http://www.colourbox.com/preview/5207200-225765-cartoon-meteorite-eps1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19" y="1285477"/>
            <a:ext cx="1417559" cy="147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75601" y="2433122"/>
            <a:ext cx="176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Meteors burn up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885450" y="2075291"/>
            <a:ext cx="2160396" cy="371789"/>
          </a:xfrm>
          <a:custGeom>
            <a:avLst/>
            <a:gdLst>
              <a:gd name="connsiteX0" fmla="*/ 0 w 2160396"/>
              <a:gd name="connsiteY0" fmla="*/ 371789 h 371789"/>
              <a:gd name="connsiteX1" fmla="*/ 50242 w 2160396"/>
              <a:gd name="connsiteY1" fmla="*/ 341644 h 371789"/>
              <a:gd name="connsiteX2" fmla="*/ 80387 w 2160396"/>
              <a:gd name="connsiteY2" fmla="*/ 311499 h 371789"/>
              <a:gd name="connsiteX3" fmla="*/ 110532 w 2160396"/>
              <a:gd name="connsiteY3" fmla="*/ 291402 h 371789"/>
              <a:gd name="connsiteX4" fmla="*/ 130629 w 2160396"/>
              <a:gd name="connsiteY4" fmla="*/ 261257 h 371789"/>
              <a:gd name="connsiteX5" fmla="*/ 221064 w 2160396"/>
              <a:gd name="connsiteY5" fmla="*/ 190919 h 371789"/>
              <a:gd name="connsiteX6" fmla="*/ 281354 w 2160396"/>
              <a:gd name="connsiteY6" fmla="*/ 150725 h 371789"/>
              <a:gd name="connsiteX7" fmla="*/ 311499 w 2160396"/>
              <a:gd name="connsiteY7" fmla="*/ 130629 h 371789"/>
              <a:gd name="connsiteX8" fmla="*/ 341644 w 2160396"/>
              <a:gd name="connsiteY8" fmla="*/ 120580 h 371789"/>
              <a:gd name="connsiteX9" fmla="*/ 371789 w 2160396"/>
              <a:gd name="connsiteY9" fmla="*/ 100484 h 371789"/>
              <a:gd name="connsiteX10" fmla="*/ 432079 w 2160396"/>
              <a:gd name="connsiteY10" fmla="*/ 90435 h 371789"/>
              <a:gd name="connsiteX11" fmla="*/ 532563 w 2160396"/>
              <a:gd name="connsiteY11" fmla="*/ 100484 h 371789"/>
              <a:gd name="connsiteX12" fmla="*/ 592853 w 2160396"/>
              <a:gd name="connsiteY12" fmla="*/ 120580 h 371789"/>
              <a:gd name="connsiteX13" fmla="*/ 633046 w 2160396"/>
              <a:gd name="connsiteY13" fmla="*/ 150725 h 371789"/>
              <a:gd name="connsiteX14" fmla="*/ 693336 w 2160396"/>
              <a:gd name="connsiteY14" fmla="*/ 170822 h 371789"/>
              <a:gd name="connsiteX15" fmla="*/ 753626 w 2160396"/>
              <a:gd name="connsiteY15" fmla="*/ 211015 h 371789"/>
              <a:gd name="connsiteX16" fmla="*/ 783771 w 2160396"/>
              <a:gd name="connsiteY16" fmla="*/ 231112 h 371789"/>
              <a:gd name="connsiteX17" fmla="*/ 834013 w 2160396"/>
              <a:gd name="connsiteY17" fmla="*/ 241160 h 371789"/>
              <a:gd name="connsiteX18" fmla="*/ 894303 w 2160396"/>
              <a:gd name="connsiteY18" fmla="*/ 261257 h 371789"/>
              <a:gd name="connsiteX19" fmla="*/ 1145512 w 2160396"/>
              <a:gd name="connsiteY19" fmla="*/ 241160 h 371789"/>
              <a:gd name="connsiteX20" fmla="*/ 1205802 w 2160396"/>
              <a:gd name="connsiteY20" fmla="*/ 221064 h 371789"/>
              <a:gd name="connsiteX21" fmla="*/ 1235947 w 2160396"/>
              <a:gd name="connsiteY21" fmla="*/ 211015 h 371789"/>
              <a:gd name="connsiteX22" fmla="*/ 1296237 w 2160396"/>
              <a:gd name="connsiteY22" fmla="*/ 130629 h 371789"/>
              <a:gd name="connsiteX23" fmla="*/ 1326382 w 2160396"/>
              <a:gd name="connsiteY23" fmla="*/ 100484 h 371789"/>
              <a:gd name="connsiteX24" fmla="*/ 1406769 w 2160396"/>
              <a:gd name="connsiteY24" fmla="*/ 10048 h 371789"/>
              <a:gd name="connsiteX25" fmla="*/ 1436914 w 2160396"/>
              <a:gd name="connsiteY25" fmla="*/ 0 h 371789"/>
              <a:gd name="connsiteX26" fmla="*/ 1587639 w 2160396"/>
              <a:gd name="connsiteY26" fmla="*/ 10048 h 371789"/>
              <a:gd name="connsiteX27" fmla="*/ 1617785 w 2160396"/>
              <a:gd name="connsiteY27" fmla="*/ 20097 h 371789"/>
              <a:gd name="connsiteX28" fmla="*/ 1678075 w 2160396"/>
              <a:gd name="connsiteY28" fmla="*/ 60290 h 371789"/>
              <a:gd name="connsiteX29" fmla="*/ 1698171 w 2160396"/>
              <a:gd name="connsiteY29" fmla="*/ 90435 h 371789"/>
              <a:gd name="connsiteX30" fmla="*/ 1728316 w 2160396"/>
              <a:gd name="connsiteY30" fmla="*/ 110532 h 371789"/>
              <a:gd name="connsiteX31" fmla="*/ 1828800 w 2160396"/>
              <a:gd name="connsiteY31" fmla="*/ 231112 h 371789"/>
              <a:gd name="connsiteX32" fmla="*/ 1889090 w 2160396"/>
              <a:gd name="connsiteY32" fmla="*/ 251209 h 371789"/>
              <a:gd name="connsiteX33" fmla="*/ 1919235 w 2160396"/>
              <a:gd name="connsiteY33" fmla="*/ 261257 h 371789"/>
              <a:gd name="connsiteX34" fmla="*/ 2019719 w 2160396"/>
              <a:gd name="connsiteY34" fmla="*/ 251209 h 371789"/>
              <a:gd name="connsiteX35" fmla="*/ 2090057 w 2160396"/>
              <a:gd name="connsiteY35" fmla="*/ 211015 h 371789"/>
              <a:gd name="connsiteX36" fmla="*/ 2110154 w 2160396"/>
              <a:gd name="connsiteY36" fmla="*/ 180870 h 371789"/>
              <a:gd name="connsiteX37" fmla="*/ 2160396 w 2160396"/>
              <a:gd name="connsiteY37" fmla="*/ 150725 h 37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160396" h="371789">
                <a:moveTo>
                  <a:pt x="0" y="371789"/>
                </a:moveTo>
                <a:cubicBezTo>
                  <a:pt x="16747" y="361741"/>
                  <a:pt x="34618" y="353362"/>
                  <a:pt x="50242" y="341644"/>
                </a:cubicBezTo>
                <a:cubicBezTo>
                  <a:pt x="61610" y="333118"/>
                  <a:pt x="69470" y="320596"/>
                  <a:pt x="80387" y="311499"/>
                </a:cubicBezTo>
                <a:cubicBezTo>
                  <a:pt x="89665" y="303768"/>
                  <a:pt x="100484" y="298101"/>
                  <a:pt x="110532" y="291402"/>
                </a:cubicBezTo>
                <a:cubicBezTo>
                  <a:pt x="117231" y="281354"/>
                  <a:pt x="122898" y="270535"/>
                  <a:pt x="130629" y="261257"/>
                </a:cubicBezTo>
                <a:cubicBezTo>
                  <a:pt x="160145" y="225838"/>
                  <a:pt x="179048" y="218930"/>
                  <a:pt x="221064" y="190919"/>
                </a:cubicBezTo>
                <a:lnTo>
                  <a:pt x="281354" y="150725"/>
                </a:lnTo>
                <a:cubicBezTo>
                  <a:pt x="291402" y="144026"/>
                  <a:pt x="300042" y="134448"/>
                  <a:pt x="311499" y="130629"/>
                </a:cubicBezTo>
                <a:cubicBezTo>
                  <a:pt x="321547" y="127279"/>
                  <a:pt x="332170" y="125317"/>
                  <a:pt x="341644" y="120580"/>
                </a:cubicBezTo>
                <a:cubicBezTo>
                  <a:pt x="352446" y="115179"/>
                  <a:pt x="360332" y="104303"/>
                  <a:pt x="371789" y="100484"/>
                </a:cubicBezTo>
                <a:cubicBezTo>
                  <a:pt x="391117" y="94041"/>
                  <a:pt x="411982" y="93785"/>
                  <a:pt x="432079" y="90435"/>
                </a:cubicBezTo>
                <a:cubicBezTo>
                  <a:pt x="465574" y="93785"/>
                  <a:pt x="499478" y="94281"/>
                  <a:pt x="532563" y="100484"/>
                </a:cubicBezTo>
                <a:cubicBezTo>
                  <a:pt x="553384" y="104388"/>
                  <a:pt x="592853" y="120580"/>
                  <a:pt x="592853" y="120580"/>
                </a:cubicBezTo>
                <a:cubicBezTo>
                  <a:pt x="606251" y="130628"/>
                  <a:pt x="618067" y="143235"/>
                  <a:pt x="633046" y="150725"/>
                </a:cubicBezTo>
                <a:cubicBezTo>
                  <a:pt x="651993" y="160199"/>
                  <a:pt x="693336" y="170822"/>
                  <a:pt x="693336" y="170822"/>
                </a:cubicBezTo>
                <a:cubicBezTo>
                  <a:pt x="750482" y="227968"/>
                  <a:pt x="695457" y="181930"/>
                  <a:pt x="753626" y="211015"/>
                </a:cubicBezTo>
                <a:cubicBezTo>
                  <a:pt x="764428" y="216416"/>
                  <a:pt x="772463" y="226872"/>
                  <a:pt x="783771" y="231112"/>
                </a:cubicBezTo>
                <a:cubicBezTo>
                  <a:pt x="799763" y="237109"/>
                  <a:pt x="817536" y="236666"/>
                  <a:pt x="834013" y="241160"/>
                </a:cubicBezTo>
                <a:cubicBezTo>
                  <a:pt x="854450" y="246734"/>
                  <a:pt x="894303" y="261257"/>
                  <a:pt x="894303" y="261257"/>
                </a:cubicBezTo>
                <a:cubicBezTo>
                  <a:pt x="925922" y="259397"/>
                  <a:pt x="1087192" y="253657"/>
                  <a:pt x="1145512" y="241160"/>
                </a:cubicBezTo>
                <a:cubicBezTo>
                  <a:pt x="1166225" y="236721"/>
                  <a:pt x="1185705" y="227763"/>
                  <a:pt x="1205802" y="221064"/>
                </a:cubicBezTo>
                <a:lnTo>
                  <a:pt x="1235947" y="211015"/>
                </a:lnTo>
                <a:cubicBezTo>
                  <a:pt x="1256044" y="184220"/>
                  <a:pt x="1272553" y="154313"/>
                  <a:pt x="1296237" y="130629"/>
                </a:cubicBezTo>
                <a:cubicBezTo>
                  <a:pt x="1306285" y="120581"/>
                  <a:pt x="1317285" y="111401"/>
                  <a:pt x="1326382" y="100484"/>
                </a:cubicBezTo>
                <a:cubicBezTo>
                  <a:pt x="1352159" y="69552"/>
                  <a:pt x="1361674" y="25079"/>
                  <a:pt x="1406769" y="10048"/>
                </a:cubicBezTo>
                <a:lnTo>
                  <a:pt x="1436914" y="0"/>
                </a:lnTo>
                <a:cubicBezTo>
                  <a:pt x="1487156" y="3349"/>
                  <a:pt x="1537594" y="4487"/>
                  <a:pt x="1587639" y="10048"/>
                </a:cubicBezTo>
                <a:cubicBezTo>
                  <a:pt x="1598166" y="11218"/>
                  <a:pt x="1608972" y="14221"/>
                  <a:pt x="1617785" y="20097"/>
                </a:cubicBezTo>
                <a:cubicBezTo>
                  <a:pt x="1693053" y="70276"/>
                  <a:pt x="1606399" y="36399"/>
                  <a:pt x="1678075" y="60290"/>
                </a:cubicBezTo>
                <a:cubicBezTo>
                  <a:pt x="1684774" y="70338"/>
                  <a:pt x="1689632" y="81896"/>
                  <a:pt x="1698171" y="90435"/>
                </a:cubicBezTo>
                <a:cubicBezTo>
                  <a:pt x="1706710" y="98975"/>
                  <a:pt x="1720363" y="101443"/>
                  <a:pt x="1728316" y="110532"/>
                </a:cubicBezTo>
                <a:cubicBezTo>
                  <a:pt x="1754814" y="140815"/>
                  <a:pt x="1786098" y="216878"/>
                  <a:pt x="1828800" y="231112"/>
                </a:cubicBezTo>
                <a:lnTo>
                  <a:pt x="1889090" y="251209"/>
                </a:lnTo>
                <a:lnTo>
                  <a:pt x="1919235" y="261257"/>
                </a:lnTo>
                <a:cubicBezTo>
                  <a:pt x="1952730" y="257908"/>
                  <a:pt x="1986804" y="258262"/>
                  <a:pt x="2019719" y="251209"/>
                </a:cubicBezTo>
                <a:cubicBezTo>
                  <a:pt x="2038506" y="247183"/>
                  <a:pt x="2073416" y="222109"/>
                  <a:pt x="2090057" y="211015"/>
                </a:cubicBezTo>
                <a:cubicBezTo>
                  <a:pt x="2096756" y="200967"/>
                  <a:pt x="2101614" y="189409"/>
                  <a:pt x="2110154" y="180870"/>
                </a:cubicBezTo>
                <a:cubicBezTo>
                  <a:pt x="2122277" y="168747"/>
                  <a:pt x="2144540" y="158654"/>
                  <a:pt x="2160396" y="15072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12552" y="2348030"/>
            <a:ext cx="117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Jet Stream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13168" y="301983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77902" y="3041336"/>
            <a:ext cx="843826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47923" y="339330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38055" y="334965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4070" y="4264057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86151" y="430770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25758" y="392863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55790" y="392095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747846" y="3014232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04259" y="393837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40909" y="2748948"/>
            <a:ext cx="1293496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EARTH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60127" y="4765098"/>
            <a:ext cx="2282420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Troposphere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331213" y="3967694"/>
            <a:ext cx="2122572" cy="52322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Stratosphere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546293" y="4619333"/>
            <a:ext cx="2253566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Mesosphere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577" y="5643247"/>
            <a:ext cx="2630272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Thermosphere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595682" y="5656446"/>
            <a:ext cx="1905906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Exosphere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7670868" y="5450272"/>
            <a:ext cx="2484828" cy="86177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O₃ O₃  O₃</a:t>
            </a:r>
          </a:p>
          <a:p>
            <a:pPr algn="ctr"/>
            <a:r>
              <a:rPr lang="en-US" dirty="0" smtClean="0"/>
              <a:t>Ozone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52" name="Ink 1051"/>
              <p14:cNvContentPartPr/>
              <p14:nvPr/>
            </p14:nvContentPartPr>
            <p14:xfrm>
              <a:off x="301308" y="3376124"/>
              <a:ext cx="814320" cy="864720"/>
            </p14:xfrm>
          </p:contentPart>
        </mc:Choice>
        <mc:Fallback xmlns="">
          <p:pic>
            <p:nvPicPr>
              <p:cNvPr id="1052" name="Ink 1051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293028" y="3367844"/>
                <a:ext cx="830880" cy="88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99" name="Ink 1098"/>
              <p14:cNvContentPartPr/>
              <p14:nvPr/>
            </p14:nvContentPartPr>
            <p14:xfrm>
              <a:off x="2069988" y="3125204"/>
              <a:ext cx="4431600" cy="743760"/>
            </p14:xfrm>
          </p:contentPart>
        </mc:Choice>
        <mc:Fallback xmlns="">
          <p:pic>
            <p:nvPicPr>
              <p:cNvPr id="1099" name="Ink 1098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2061708" y="3116924"/>
                <a:ext cx="4448160" cy="76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17" name="Ink 1116"/>
              <p14:cNvContentPartPr/>
              <p14:nvPr/>
            </p14:nvContentPartPr>
            <p14:xfrm>
              <a:off x="1939308" y="3506804"/>
              <a:ext cx="713880" cy="754200"/>
            </p14:xfrm>
          </p:contentPart>
        </mc:Choice>
        <mc:Fallback xmlns="">
          <p:pic>
            <p:nvPicPr>
              <p:cNvPr id="1117" name="Ink 1116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931028" y="3498524"/>
                <a:ext cx="730440" cy="77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56" name="Ink 1155"/>
              <p14:cNvContentPartPr/>
              <p14:nvPr/>
            </p14:nvContentPartPr>
            <p14:xfrm>
              <a:off x="1477068" y="5938754"/>
              <a:ext cx="11160" cy="20160"/>
            </p14:xfrm>
          </p:contentPart>
        </mc:Choice>
        <mc:Fallback xmlns="">
          <p:pic>
            <p:nvPicPr>
              <p:cNvPr id="1156" name="Ink 1155"/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468788" y="5930474"/>
                <a:ext cx="27720" cy="3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79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Stuart, Heather M.</dc:creator>
  <cp:lastModifiedBy>admin</cp:lastModifiedBy>
  <cp:revision>12</cp:revision>
  <dcterms:created xsi:type="dcterms:W3CDTF">2013-11-01T21:57:46Z</dcterms:created>
  <dcterms:modified xsi:type="dcterms:W3CDTF">2015-09-04T20:50:55Z</dcterms:modified>
</cp:coreProperties>
</file>