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4AE9-1F97-450F-BD7E-2C47FD52C55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9334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Body Organization and Structure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048000" y="5334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7526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41148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0" y="5181600"/>
            <a:ext cx="2819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0" y="6172200"/>
            <a:ext cx="2819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1295400"/>
            <a:ext cx="230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together to form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2514600"/>
            <a:ext cx="1969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may include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9293" y="31358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669268"/>
            <a:ext cx="292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work together to form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4888468"/>
            <a:ext cx="249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 make up the body’s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5791200"/>
            <a:ext cx="737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contribute to the maintenance of a stable internal environment called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Body Organization and Structure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Organization and Structure</dc:title>
  <dc:creator>stephaniem.coggins</dc:creator>
  <cp:lastModifiedBy>admin</cp:lastModifiedBy>
  <cp:revision>3</cp:revision>
  <dcterms:created xsi:type="dcterms:W3CDTF">2014-03-17T16:12:29Z</dcterms:created>
  <dcterms:modified xsi:type="dcterms:W3CDTF">2016-04-04T20:34:52Z</dcterms:modified>
</cp:coreProperties>
</file>