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9306-A9EE-45F8-B906-1000C84E0D3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7763-A495-423F-9CA5-4B82F7649C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04901" y="-1104902"/>
            <a:ext cx="6629399" cy="883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0" y="5943600"/>
            <a:ext cx="2628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  ] endoplasmic reticulum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800600"/>
            <a:ext cx="14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  ] lysosomes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05400" y="4495800"/>
            <a:ext cx="1981200" cy="1524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62400" y="44312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362200" y="1371600"/>
            <a:ext cx="1600200" cy="327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admin</cp:lastModifiedBy>
  <cp:revision>5</cp:revision>
  <dcterms:created xsi:type="dcterms:W3CDTF">2015-01-27T14:20:12Z</dcterms:created>
  <dcterms:modified xsi:type="dcterms:W3CDTF">2016-01-15T16:36:17Z</dcterms:modified>
</cp:coreProperties>
</file>