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1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1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4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9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8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1D63-8CB7-4DD7-AA1A-651949D1368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750E-E55E-47A3-813C-26D77B142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6502"/>
            <a:ext cx="10515600" cy="89611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Force and Motion Vocabulary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9614"/>
            <a:ext cx="12192000" cy="612838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</a:t>
            </a:r>
            <a:r>
              <a:rPr lang="en-US" dirty="0" smtClean="0">
                <a:solidFill>
                  <a:srgbClr val="00B050"/>
                </a:solidFill>
              </a:rPr>
              <a:t>page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in your table of contents &amp; notebook </a:t>
            </a:r>
            <a:r>
              <a:rPr lang="en-US" dirty="0" smtClean="0">
                <a:solidFill>
                  <a:srgbClr val="00B0F0"/>
                </a:solidFill>
              </a:rPr>
              <a:t>Force and Motion Vocabulary.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3 columns in your notebook on page </a:t>
            </a:r>
            <a:r>
              <a:rPr lang="en-US" dirty="0" smtClean="0"/>
              <a:t>1. </a:t>
            </a:r>
            <a:r>
              <a:rPr lang="en-US" dirty="0" smtClean="0"/>
              <a:t>Make column 1 smaller than the other 2.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column 1		Label column 2		Label column 3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Word			     Definition				Picture	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/>
              <a:t>the following words to complete the definition and a picture for each word. </a:t>
            </a:r>
          </a:p>
          <a:p>
            <a:pPr>
              <a:buFontTx/>
              <a:buChar char="-"/>
            </a:pPr>
            <a:r>
              <a:rPr lang="en-US" sz="4000" dirty="0" smtClean="0"/>
              <a:t>Distance					- Reference Point			</a:t>
            </a:r>
          </a:p>
          <a:p>
            <a:pPr>
              <a:buFontTx/>
              <a:buChar char="-"/>
            </a:pPr>
            <a:r>
              <a:rPr lang="en-US" sz="4000" dirty="0" smtClean="0"/>
              <a:t>Relative Motion				- </a:t>
            </a:r>
            <a:r>
              <a:rPr lang="en-US" sz="4000" dirty="0" smtClean="0"/>
              <a:t>Speed</a:t>
            </a:r>
          </a:p>
          <a:p>
            <a:pPr>
              <a:buFontTx/>
              <a:buChar char="-"/>
            </a:pPr>
            <a:r>
              <a:rPr lang="en-US" sz="4000" dirty="0" smtClean="0"/>
              <a:t>Time						- Velocity</a:t>
            </a:r>
          </a:p>
          <a:p>
            <a:pPr>
              <a:buFontTx/>
              <a:buChar char="-"/>
            </a:pPr>
            <a:r>
              <a:rPr lang="en-US" sz="4000" dirty="0" smtClean="0"/>
              <a:t>Motion						- Position	</a:t>
            </a:r>
          </a:p>
          <a:p>
            <a:pPr>
              <a:buFontTx/>
              <a:buChar char="-"/>
            </a:pPr>
            <a:r>
              <a:rPr lang="en-US" sz="4000" smtClean="0"/>
              <a:t>Acceleration</a:t>
            </a:r>
            <a:r>
              <a:rPr lang="en-US" sz="4000" dirty="0" smtClean="0"/>
              <a:t>			</a:t>
            </a:r>
            <a:endParaRPr lang="en-US" sz="4000" dirty="0" smtClean="0"/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Force and Motion 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and Motion Vocabulary</dc:title>
  <dc:creator>admin</dc:creator>
  <cp:lastModifiedBy>admin</cp:lastModifiedBy>
  <cp:revision>3</cp:revision>
  <dcterms:created xsi:type="dcterms:W3CDTF">2015-11-02T13:43:50Z</dcterms:created>
  <dcterms:modified xsi:type="dcterms:W3CDTF">2015-11-02T14:22:29Z</dcterms:modified>
</cp:coreProperties>
</file>