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4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5069229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22568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64289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9866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789386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3885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09141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/>
        </p:nvSpPr>
        <p:spPr>
          <a:xfrm>
            <a:off x="532675" y="572825"/>
            <a:ext cx="8109000" cy="1497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000"/>
              <a:t>Setting up Your Student Accounts in NCEDCloud so they can access Powerschool, Schoolnet, and Canvas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Shape 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3000" y="0"/>
            <a:ext cx="6858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Shape 36"/>
          <p:cNvSpPr/>
          <p:nvPr/>
        </p:nvSpPr>
        <p:spPr>
          <a:xfrm rot="-2226585">
            <a:off x="4969395" y="3520845"/>
            <a:ext cx="573305" cy="29148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Shape 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3000" y="0"/>
            <a:ext cx="6858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Shape 42"/>
          <p:cNvSpPr/>
          <p:nvPr/>
        </p:nvSpPr>
        <p:spPr>
          <a:xfrm rot="-1592906">
            <a:off x="5231037" y="2203095"/>
            <a:ext cx="462463" cy="24149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3" name="Shape 43"/>
          <p:cNvSpPr/>
          <p:nvPr/>
        </p:nvSpPr>
        <p:spPr>
          <a:xfrm rot="-1592906">
            <a:off x="2868562" y="2450995"/>
            <a:ext cx="462463" cy="24149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Shape 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3000" y="0"/>
            <a:ext cx="6858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Password Page Setup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231475" y="718500"/>
            <a:ext cx="8532900" cy="423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/>
              <a:t>1.Have the students click on the eye to allow you to see their password as they set it up. 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2. Make sure you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tell the students not 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click next you will do 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that for them.</a:t>
            </a:r>
            <a:r>
              <a:rPr lang="en" sz="2400"/>
              <a:t> 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                 Password should be:  Sb781204!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1800"/>
              <a:t>3.Pleaseremind student to write password down. </a:t>
            </a:r>
          </a:p>
          <a:p>
            <a:pPr rtl="0">
              <a:spcBef>
                <a:spcPts val="0"/>
              </a:spcBef>
              <a:buNone/>
            </a:pPr>
            <a:r>
              <a:rPr lang="en" sz="1800"/>
              <a:t>4.Once you have verified the student's password select next</a:t>
            </a:r>
          </a:p>
          <a:p>
            <a:pPr>
              <a:spcBef>
                <a:spcPts val="0"/>
              </a:spcBef>
              <a:buNone/>
            </a:pPr>
            <a:endParaRPr sz="1800"/>
          </a:p>
        </p:txBody>
      </p:sp>
      <p:sp>
        <p:nvSpPr>
          <p:cNvPr id="55" name="Shape 55"/>
          <p:cNvSpPr/>
          <p:nvPr/>
        </p:nvSpPr>
        <p:spPr>
          <a:xfrm rot="-2623288">
            <a:off x="3598288" y="3186452"/>
            <a:ext cx="1473623" cy="51328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First Name Initial in Caps</a:t>
            </a:r>
          </a:p>
        </p:txBody>
      </p:sp>
      <p:sp>
        <p:nvSpPr>
          <p:cNvPr id="56" name="Shape 56"/>
          <p:cNvSpPr/>
          <p:nvPr/>
        </p:nvSpPr>
        <p:spPr>
          <a:xfrm rot="2301740">
            <a:off x="3563117" y="1879284"/>
            <a:ext cx="1633334" cy="513177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Last Name Initial in Lowercase</a:t>
            </a:r>
          </a:p>
        </p:txBody>
      </p:sp>
      <p:sp>
        <p:nvSpPr>
          <p:cNvPr id="57" name="Shape 57"/>
          <p:cNvSpPr/>
          <p:nvPr/>
        </p:nvSpPr>
        <p:spPr>
          <a:xfrm>
            <a:off x="5183325" y="2233425"/>
            <a:ext cx="1016099" cy="4527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5244225" y="2055325"/>
            <a:ext cx="894299" cy="1611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Birthday </a:t>
            </a:r>
          </a:p>
        </p:txBody>
      </p:sp>
      <p:sp>
        <p:nvSpPr>
          <p:cNvPr id="59" name="Shape 59"/>
          <p:cNvSpPr/>
          <p:nvPr/>
        </p:nvSpPr>
        <p:spPr>
          <a:xfrm>
            <a:off x="5092875" y="2946425"/>
            <a:ext cx="1196999" cy="3117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700"/>
              <a:t>YYMMDD</a:t>
            </a:r>
          </a:p>
        </p:txBody>
      </p:sp>
      <p:sp>
        <p:nvSpPr>
          <p:cNvPr id="60" name="Shape 60"/>
          <p:cNvSpPr/>
          <p:nvPr/>
        </p:nvSpPr>
        <p:spPr>
          <a:xfrm>
            <a:off x="6242350" y="2539350"/>
            <a:ext cx="1579200" cy="593699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Exclamation Mark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Question Screen 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-Students have to answer 5 questions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-Have them answer the word “None” for all of them and then hit next. </a:t>
            </a:r>
          </a:p>
          <a:p>
            <a:pPr algn="ctr" rtl="0">
              <a:spcBef>
                <a:spcPts val="0"/>
              </a:spcBef>
              <a:buNone/>
            </a:pPr>
            <a:endParaRPr/>
          </a:p>
          <a:p>
            <a:pPr algn="ctr">
              <a:spcBef>
                <a:spcPts val="0"/>
              </a:spcBef>
              <a:buNone/>
            </a:pPr>
            <a:r>
              <a:rPr lang="en"/>
              <a:t>This should complete the claiming account process. Please remind students to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Microsoft Office PowerPoint</Application>
  <PresentationFormat>On-screen Show (16:9)</PresentationFormat>
  <Paragraphs>22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simple-light</vt:lpstr>
      <vt:lpstr>PowerPoint Presentation</vt:lpstr>
      <vt:lpstr>PowerPoint Presentation</vt:lpstr>
      <vt:lpstr>PowerPoint Presentation</vt:lpstr>
      <vt:lpstr>PowerPoint Presentation</vt:lpstr>
      <vt:lpstr>Password Page Setup</vt:lpstr>
      <vt:lpstr>The Question Screen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Dyer, Jon M.</dc:creator>
  <cp:lastModifiedBy>admin</cp:lastModifiedBy>
  <cp:revision>1</cp:revision>
  <dcterms:modified xsi:type="dcterms:W3CDTF">2015-09-01T17:10:07Z</dcterms:modified>
</cp:coreProperties>
</file>