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42"/>
  </p:notesMasterIdLst>
  <p:handoutMasterIdLst>
    <p:handoutMasterId r:id="rId43"/>
  </p:handoutMasterIdLst>
  <p:sldIdLst>
    <p:sldId id="373" r:id="rId2"/>
    <p:sldId id="397" r:id="rId3"/>
    <p:sldId id="398" r:id="rId4"/>
    <p:sldId id="403" r:id="rId5"/>
    <p:sldId id="374" r:id="rId6"/>
    <p:sldId id="375" r:id="rId7"/>
    <p:sldId id="376" r:id="rId8"/>
    <p:sldId id="377" r:id="rId9"/>
    <p:sldId id="378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404" r:id="rId20"/>
    <p:sldId id="405" r:id="rId21"/>
    <p:sldId id="406" r:id="rId22"/>
    <p:sldId id="407" r:id="rId23"/>
    <p:sldId id="390" r:id="rId24"/>
    <p:sldId id="391" r:id="rId25"/>
    <p:sldId id="392" r:id="rId26"/>
    <p:sldId id="393" r:id="rId27"/>
    <p:sldId id="39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3" r:id="rId36"/>
    <p:sldId id="354" r:id="rId37"/>
    <p:sldId id="357" r:id="rId38"/>
    <p:sldId id="358" r:id="rId39"/>
    <p:sldId id="370" r:id="rId40"/>
    <p:sldId id="37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DDDDD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BBE5DF-5879-42F8-B1B0-9B7C00572F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41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AF5FE2-5098-4F72-A4AA-45D65353ED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3F64B72C-9A8D-4C49-BA69-6271E7EB65E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82D7C685-434B-40A8-BEF6-5CA3B7BD172C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77179847-9EB3-4D8F-AA5A-6C66E26D261A}" type="slidenum">
              <a:rPr lang="en-US"/>
              <a:pPr/>
              <a:t>28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open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3D0BB241-CF3B-4CFA-B1DD-54CD429F902F}" type="slidenum">
              <a:rPr lang="en-US"/>
              <a:pPr/>
              <a:t>29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closed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CD95B827-9357-4994-B7AB-17DA909BC91D}" type="slidenum">
              <a:rPr lang="en-US"/>
              <a:pPr/>
              <a:t>30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open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5DF6A3DB-6DC6-483F-A89E-8B04002ABBA8}" type="slidenum">
              <a:rPr lang="en-US"/>
              <a:pPr/>
              <a:t>31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closed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93632945-F03C-4B99-9E48-2E42DF718EBE}" type="slidenum">
              <a:rPr lang="en-US"/>
              <a:pPr/>
              <a:t>32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open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CE1CFBCD-064C-4922-8EA3-E82DE92C6303}" type="slidenum">
              <a:rPr lang="en-US"/>
              <a:pPr/>
              <a:t>33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Open (missing a bulb)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45C3502F-C749-4B92-8AE5-43F6BC2EEC70}" type="slidenum">
              <a:rPr lang="en-US"/>
              <a:pPr/>
              <a:t>35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Open because the switch is open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52DEF663-C49B-4F80-B3BC-D6ABC7263A66}" type="slidenum">
              <a:rPr lang="en-US"/>
              <a:pPr/>
              <a:t>36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Closed- all lights are lit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E10F1291-10E3-4C31-BF47-F540325EECBD}" type="slidenum">
              <a:rPr lang="en-US"/>
              <a:pPr/>
              <a:t>37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Open- the switch is open!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16307954-52BB-407A-92BC-EBCA7A33C29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EF3C366A-06A7-422D-B69F-328205B59CA8}" type="slidenum">
              <a:rPr lang="en-US"/>
              <a:pPr/>
              <a:t>38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Paper clips, the graphite of the pencil, pliers, penny, water in the sink, aluminum 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944853BE-6055-4903-8AB5-9E6673A4364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Rubber duck, clogs (shoes), glass, </a:t>
            </a:r>
            <a:r>
              <a:rPr lang="en-US" dirty="0" err="1" smtClean="0"/>
              <a:t>frisbee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58B436D3-BA07-4D26-949A-BE8C700C3DAD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9E2FA274-BE0F-4069-83AE-8E71563FEE35}" type="slidenum">
              <a:rPr lang="en-US"/>
              <a:pPr/>
              <a:t>19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8CFE7D79-6781-4761-AB52-5873B33AFA3F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ADD1B33B-719F-40B5-A90A-53AFD280D555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F56A9FCA-B072-4663-9F68-E865E0EF7081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A73D3FF8-59B5-42D8-8652-FAA400794DB9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31915-5524-40E0-881B-FC0EDFBDD8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380ED-B974-4EF8-9D54-38CA6A80E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10FE2-1577-4D0C-97C1-65E27C140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3DB01-ACC8-4FC2-A28A-75CEF15762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46CB9-212E-4915-A769-4C5B9E442B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EAD71-BA0E-49A4-BF54-A21FA1071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3A27A-B276-4B80-99E6-41E71E901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05FC6-BB55-4DCF-9D59-838EF8CACB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49480-11B2-43D7-B3A6-9EE2179E8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C35B9-3157-4D5E-ABB0-AFD353270D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E5375-1097-4DAF-BD38-DB8ECEF01B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C6108-C40D-4179-AA65-EBD52C5003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720D49-0BB6-4208-B8B9-220AFA98E4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11" Type="http://schemas.openxmlformats.org/officeDocument/2006/relationships/audio" Target="../media/audio2.wav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11" Type="http://schemas.openxmlformats.org/officeDocument/2006/relationships/audio" Target="../media/audio2.wav"/><Relationship Id="rId5" Type="http://schemas.openxmlformats.org/officeDocument/2006/relationships/image" Target="../media/image21.wmf"/><Relationship Id="rId10" Type="http://schemas.openxmlformats.org/officeDocument/2006/relationships/audio" Target="../media/audio3.wav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57150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Footlight MT Light"/>
              </a:rPr>
              <a:t>Electric </a:t>
            </a:r>
          </a:p>
          <a:p>
            <a:pPr algn="ctr"/>
            <a:r>
              <a:rPr lang="en-US" sz="8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Footlight MT Light"/>
              </a:rPr>
              <a:t>Circuits</a:t>
            </a:r>
          </a:p>
        </p:txBody>
      </p:sp>
      <p:pic>
        <p:nvPicPr>
          <p:cNvPr id="2052" name="Picture 4" descr="C:\WINDOWS\clipart\standard\stddir1\bd05030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17478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WINDOWS\clipart\standard\stddir1\bd05030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6163" y="1981200"/>
            <a:ext cx="17478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s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14400" y="5172075"/>
            <a:ext cx="1981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Open </a:t>
            </a:r>
            <a:r>
              <a:rPr lang="en-US" sz="36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circuit?</a:t>
            </a:r>
            <a:endParaRPr lang="en-US" sz="36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638800" y="5172075"/>
            <a:ext cx="2209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Closed </a:t>
            </a:r>
            <a:r>
              <a:rPr lang="en-US" sz="36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circuit?</a:t>
            </a:r>
            <a:endParaRPr lang="en-US" sz="36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3" name="Picture 6" descr="C:\Jenny\opencir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1544638"/>
            <a:ext cx="8526462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50800"/>
            <a:ext cx="9144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What kind of circuit is this?</a:t>
            </a:r>
            <a:endParaRPr lang="en-US" sz="36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309563"/>
            <a:ext cx="9144000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How Do You Make Electricity Do What You Want?</a:t>
            </a:r>
          </a:p>
        </p:txBody>
      </p:sp>
      <p:pic>
        <p:nvPicPr>
          <p:cNvPr id="26626" name="Picture 8" descr="C:\WINDOWS\clipart\standard\stddir4\pe02481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352800"/>
            <a:ext cx="22098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0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Insulator:  a substance through </a:t>
            </a:r>
            <a:r>
              <a:rPr lang="en-US" sz="50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which </a:t>
            </a:r>
            <a:r>
              <a:rPr lang="en-US" sz="50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electricity </a:t>
            </a:r>
            <a:r>
              <a:rPr lang="en-US" sz="5000" u="sng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cannot</a:t>
            </a:r>
            <a:r>
              <a:rPr lang="en-US" sz="50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 flow readily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90600" y="3200400"/>
            <a:ext cx="7010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6600"/>
                </a:solidFill>
                <a:latin typeface="Footlight MT Light" pitchFamily="18" charset="0"/>
              </a:rPr>
              <a:t>Examples…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FF6600"/>
                </a:solidFill>
                <a:latin typeface="Footlight MT Light" pitchFamily="18" charset="0"/>
              </a:rPr>
              <a:t>wood		plastic		rubber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FF6600"/>
                </a:solidFill>
                <a:latin typeface="Footlight MT Light" pitchFamily="18" charset="0"/>
              </a:rPr>
              <a:t>	    sulfur		      glass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762000" y="3124200"/>
            <a:ext cx="7696200" cy="23622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0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Conductor:  a material through which electrons can move easily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3400" y="3048000"/>
            <a:ext cx="8077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6600"/>
                </a:solidFill>
                <a:latin typeface="Footlight MT Light" pitchFamily="18" charset="0"/>
              </a:rPr>
              <a:t>Examples…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FF6600"/>
                </a:solidFill>
                <a:latin typeface="Footlight MT Light" pitchFamily="18" charset="0"/>
              </a:rPr>
              <a:t>brass		aluminum		copper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FF6600"/>
                </a:solidFill>
                <a:latin typeface="Footlight MT Light" pitchFamily="18" charset="0"/>
              </a:rPr>
              <a:t>	  graphite			    water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457200" y="2971800"/>
            <a:ext cx="8229600" cy="25146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Which of these items are conductors?</a:t>
            </a:r>
          </a:p>
        </p:txBody>
      </p:sp>
      <p:pic>
        <p:nvPicPr>
          <p:cNvPr id="29698" name="Picture 4" descr="C:\WINDOWS\clipart\standard\stddir2\bs00590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495800"/>
            <a:ext cx="13509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C:\WINDOWS\clipart\standard\stddir3\fd01031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295400"/>
            <a:ext cx="1057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C:\WINDOWS\clipart\standard\stddir2\bs00451_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1524000"/>
            <a:ext cx="110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9" descr="C:\WINDOWS\clipart\standard\stddir2\en00628_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1371600"/>
            <a:ext cx="1223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3443288"/>
            <a:ext cx="2438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703" name="Picture 16" descr="C:\WINDOWS\clipart\standard\stddir3\hh01599_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3886200"/>
            <a:ext cx="1752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2400" y="4953000"/>
            <a:ext cx="14478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705" name="Picture 24" descr="C:\WINDOWS\clipart\standard\stddir3\in00646_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6200" y="3124200"/>
            <a:ext cx="12398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4" name="Line 26"/>
          <p:cNvSpPr>
            <a:spLocks noChangeShapeType="1"/>
          </p:cNvSpPr>
          <p:nvPr/>
        </p:nvSpPr>
        <p:spPr bwMode="auto">
          <a:xfrm flipH="1">
            <a:off x="7924800" y="2590800"/>
            <a:ext cx="762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flipH="1">
            <a:off x="2895600" y="2971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 flipV="1">
            <a:off x="5638800" y="4572000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7" name="AutoShape 29">
            <a:hlinkClick r:id="" action="ppaction://noaction" highlightClick="1">
              <a:snd r:embed="rId11" name="yahoo.wav"/>
            </a:hlinkClick>
          </p:cNvPr>
          <p:cNvSpPr>
            <a:spLocks noChangeArrowheads="1"/>
          </p:cNvSpPr>
          <p:nvPr/>
        </p:nvSpPr>
        <p:spPr bwMode="auto">
          <a:xfrm>
            <a:off x="1219200" y="1524000"/>
            <a:ext cx="1371600" cy="1219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9" name="AutoShape 31">
            <a:hlinkClick r:id="" action="ppaction://noaction" highlightClick="1">
              <a:snd r:embed="rId11" name="yahoo.wav"/>
            </a:hlinkClick>
          </p:cNvPr>
          <p:cNvSpPr>
            <a:spLocks noChangeArrowheads="1"/>
          </p:cNvSpPr>
          <p:nvPr/>
        </p:nvSpPr>
        <p:spPr bwMode="auto">
          <a:xfrm>
            <a:off x="2667000" y="335280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0" name="AutoShape 32">
            <a:hlinkClick r:id="" action="ppaction://noaction" highlightClick="1">
              <a:snd r:embed="rId11" name="yahoo.wav"/>
            </a:hlinkClick>
          </p:cNvPr>
          <p:cNvSpPr>
            <a:spLocks noChangeArrowheads="1"/>
          </p:cNvSpPr>
          <p:nvPr/>
        </p:nvSpPr>
        <p:spPr bwMode="auto">
          <a:xfrm>
            <a:off x="1447800" y="4495800"/>
            <a:ext cx="1600200" cy="1447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1" name="AutoShape 33">
            <a:hlinkClick r:id="" action="ppaction://noaction" highlightClick="1">
              <a:snd r:embed="rId11" name="yahoo.wav"/>
            </a:hlinkClick>
          </p:cNvPr>
          <p:cNvSpPr>
            <a:spLocks noChangeArrowheads="1"/>
          </p:cNvSpPr>
          <p:nvPr/>
        </p:nvSpPr>
        <p:spPr bwMode="auto">
          <a:xfrm>
            <a:off x="3810000" y="3124200"/>
            <a:ext cx="1371600" cy="1295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2" name="AutoShape 34">
            <a:hlinkClick r:id="" action="ppaction://noaction" highlightClick="1">
              <a:snd r:embed="rId11" name="yahoo.wav"/>
            </a:hlinkClick>
          </p:cNvPr>
          <p:cNvSpPr>
            <a:spLocks noChangeArrowheads="1"/>
          </p:cNvSpPr>
          <p:nvPr/>
        </p:nvSpPr>
        <p:spPr bwMode="auto">
          <a:xfrm>
            <a:off x="6705600" y="2057400"/>
            <a:ext cx="1371600" cy="1219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3" name="AutoShape 35">
            <a:hlinkClick r:id="" action="ppaction://noaction" highlightClick="1">
              <a:snd r:embed="rId11" name="yahoo.wav"/>
            </a:hlinkClick>
          </p:cNvPr>
          <p:cNvSpPr>
            <a:spLocks noChangeArrowheads="1"/>
          </p:cNvSpPr>
          <p:nvPr/>
        </p:nvSpPr>
        <p:spPr bwMode="auto">
          <a:xfrm>
            <a:off x="6172200" y="4343400"/>
            <a:ext cx="9144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4" name="AutoShape 36">
            <a:hlinkClick r:id="" action="ppaction://noaction" highlightClick="1">
              <a:snd r:embed="rId12" name="electricalcurrent2.wav"/>
            </a:hlinkClick>
          </p:cNvPr>
          <p:cNvSpPr>
            <a:spLocks noChangeArrowheads="1"/>
          </p:cNvSpPr>
          <p:nvPr/>
        </p:nvSpPr>
        <p:spPr bwMode="auto">
          <a:xfrm>
            <a:off x="4343400" y="1295400"/>
            <a:ext cx="1295400" cy="1600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5" name="AutoShape 37">
            <a:hlinkClick r:id="" action="ppaction://noaction" highlightClick="1">
              <a:snd r:embed="rId12" name="electricalcurrent2.wav"/>
            </a:hlinkClick>
          </p:cNvPr>
          <p:cNvSpPr>
            <a:spLocks noChangeArrowheads="1"/>
          </p:cNvSpPr>
          <p:nvPr/>
        </p:nvSpPr>
        <p:spPr bwMode="auto">
          <a:xfrm>
            <a:off x="4267200" y="5105400"/>
            <a:ext cx="914400" cy="1219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Which of these items are insulators?</a:t>
            </a:r>
          </a:p>
        </p:txBody>
      </p:sp>
      <p:pic>
        <p:nvPicPr>
          <p:cNvPr id="30722" name="Picture 4" descr="C:\WINDOWS\clipart\standard\stddir3\hh01605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048000"/>
            <a:ext cx="12763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724" name="Picture 6" descr="C:\WINDOWS\clipart\standard\stddir3\in00575_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1447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C:\WINDOWS\clipart\standard\stddir3\hh00920_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3962400"/>
            <a:ext cx="13255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C:\WINDOWS\clipart\standard\stddir2\en00652_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3657600"/>
            <a:ext cx="18288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9" descr="C:\Program Files\Microsoft Office\Clipart\Pub60Cor\wb01747_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1295400"/>
            <a:ext cx="28194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0" descr="C:\WINDOWS\clipart\standard\stddir3\in00628_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81400" y="5006975"/>
            <a:ext cx="1676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304800" y="3352800"/>
            <a:ext cx="685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 flipV="1">
            <a:off x="5334000" y="5715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5" name="AutoShape 13">
            <a:hlinkClick r:id="" action="ppaction://noaction" highlightClick="1">
              <a:snd r:embed="rId10" name="electricalcurrent2.wav"/>
            </a:hlinkClick>
          </p:cNvPr>
          <p:cNvSpPr>
            <a:spLocks noChangeArrowheads="1"/>
          </p:cNvSpPr>
          <p:nvPr/>
        </p:nvSpPr>
        <p:spPr bwMode="auto">
          <a:xfrm>
            <a:off x="990600" y="2743200"/>
            <a:ext cx="533400" cy="762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6" name="AutoShape 14">
            <a:hlinkClick r:id="" action="ppaction://noaction" highlightClick="1">
              <a:snd r:embed="rId11" name="yahoo.wav"/>
            </a:hlinkClick>
          </p:cNvPr>
          <p:cNvSpPr>
            <a:spLocks noChangeArrowheads="1"/>
          </p:cNvSpPr>
          <p:nvPr/>
        </p:nvSpPr>
        <p:spPr bwMode="auto">
          <a:xfrm>
            <a:off x="2971800" y="1295400"/>
            <a:ext cx="1066800" cy="1066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7" name="AutoShape 15">
            <a:hlinkClick r:id="" action="ppaction://noaction" highlightClick="1">
              <a:snd r:embed="rId11" name="yahoo.wav"/>
            </a:hlinkClick>
          </p:cNvPr>
          <p:cNvSpPr>
            <a:spLocks noChangeArrowheads="1"/>
          </p:cNvSpPr>
          <p:nvPr/>
        </p:nvSpPr>
        <p:spPr bwMode="auto">
          <a:xfrm>
            <a:off x="1066800" y="4724400"/>
            <a:ext cx="1524000" cy="762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8" name="AutoShape 16">
            <a:hlinkClick r:id="" action="ppaction://noaction" highlightClick="1">
              <a:snd r:embed="rId11" name="yahoo.wav"/>
            </a:hlinkClick>
          </p:cNvPr>
          <p:cNvSpPr>
            <a:spLocks noChangeArrowheads="1"/>
          </p:cNvSpPr>
          <p:nvPr/>
        </p:nvSpPr>
        <p:spPr bwMode="auto">
          <a:xfrm>
            <a:off x="3505200" y="2895600"/>
            <a:ext cx="1524000" cy="1676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9" name="AutoShape 17">
            <a:hlinkClick r:id="" action="ppaction://noaction" highlightClick="1">
              <a:snd r:embed="rId10" name="electricalcurrent2.wav"/>
            </a:hlinkClick>
          </p:cNvPr>
          <p:cNvSpPr>
            <a:spLocks noChangeArrowheads="1"/>
          </p:cNvSpPr>
          <p:nvPr/>
        </p:nvSpPr>
        <p:spPr bwMode="auto">
          <a:xfrm>
            <a:off x="4648200" y="5181600"/>
            <a:ext cx="457200" cy="762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0" name="AutoShape 18">
            <a:hlinkClick r:id="" action="ppaction://noaction" highlightClick="1">
              <a:snd r:embed="rId11" name="yahoo.wav"/>
            </a:hlinkClick>
          </p:cNvPr>
          <p:cNvSpPr>
            <a:spLocks noChangeArrowheads="1"/>
          </p:cNvSpPr>
          <p:nvPr/>
        </p:nvSpPr>
        <p:spPr bwMode="auto">
          <a:xfrm>
            <a:off x="5715000" y="1905000"/>
            <a:ext cx="1981200" cy="990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1" name="AutoShape 19">
            <a:hlinkClick r:id="" action="ppaction://noaction" highlightClick="1">
              <a:snd r:embed="rId10" name="electricalcurrent2.wav"/>
            </a:hlinkClick>
          </p:cNvPr>
          <p:cNvSpPr>
            <a:spLocks noChangeArrowheads="1"/>
          </p:cNvSpPr>
          <p:nvPr/>
        </p:nvSpPr>
        <p:spPr bwMode="auto">
          <a:xfrm>
            <a:off x="6324600" y="3733800"/>
            <a:ext cx="2057400" cy="1066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320675"/>
            <a:ext cx="9144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solidFill>
                  <a:srgbClr val="FF6600"/>
                </a:solidFill>
                <a:latin typeface="Footlight MT Light" pitchFamily="18" charset="0"/>
              </a:rPr>
              <a:t>What</a:t>
            </a:r>
            <a:r>
              <a:rPr lang="en-US" altLang="en-US" sz="6000">
                <a:solidFill>
                  <a:srgbClr val="FF6600"/>
                </a:solidFill>
              </a:rPr>
              <a:t>’</a:t>
            </a:r>
            <a:r>
              <a:rPr lang="en-US" altLang="ja-JP" sz="6000">
                <a:solidFill>
                  <a:srgbClr val="FF6600"/>
                </a:solidFill>
                <a:latin typeface="Footlight MT Light" pitchFamily="18" charset="0"/>
              </a:rPr>
              <a:t>s the Best Pathway for Electrons?</a:t>
            </a:r>
            <a:endParaRPr lang="en-US" sz="6000">
              <a:solidFill>
                <a:srgbClr val="FF6600"/>
              </a:solidFill>
              <a:latin typeface="Footlight MT Light" pitchFamily="18" charset="0"/>
            </a:endParaRPr>
          </a:p>
        </p:txBody>
      </p:sp>
      <p:pic>
        <p:nvPicPr>
          <p:cNvPr id="31746" name="Picture 8" descr="C:\WINDOWS\clipart\standard\stddir2\bs02037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78163"/>
            <a:ext cx="2916238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There are two main types of circuits: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219200" y="32004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Parallel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638800" y="32004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Series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581400" y="3429000"/>
            <a:ext cx="152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and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762000" y="2895600"/>
            <a:ext cx="2667000" cy="1371600"/>
          </a:xfrm>
          <a:prstGeom prst="wedgeEllipseCallout">
            <a:avLst>
              <a:gd name="adj1" fmla="val 38986"/>
              <a:gd name="adj2" fmla="val 55903"/>
            </a:avLst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4953000" y="2895600"/>
            <a:ext cx="2667000" cy="1371600"/>
          </a:xfrm>
          <a:prstGeom prst="wedgeEllipseCallout">
            <a:avLst>
              <a:gd name="adj1" fmla="val -41014"/>
              <a:gd name="adj2" fmla="val 54051"/>
            </a:avLst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525" y="533400"/>
            <a:ext cx="50292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Parallel circuits</a:t>
            </a:r>
            <a:r>
              <a:rPr lang="en-US" sz="36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 are circuits with </a:t>
            </a:r>
            <a:r>
              <a:rPr lang="en-US" sz="3600" u="sng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more than one pathway</a:t>
            </a:r>
            <a:r>
              <a:rPr lang="en-US" sz="36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 through which electrons can flow.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52400" y="3787775"/>
            <a:ext cx="50292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Series circuits</a:t>
            </a:r>
            <a:r>
              <a:rPr lang="en-US" sz="36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 are circuits with </a:t>
            </a:r>
            <a:r>
              <a:rPr lang="en-US" sz="3600" u="sng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only one pathway</a:t>
            </a:r>
            <a:r>
              <a:rPr lang="en-US" sz="36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 through which electrons can flow.</a:t>
            </a:r>
          </a:p>
        </p:txBody>
      </p:sp>
      <p:pic>
        <p:nvPicPr>
          <p:cNvPr id="33796" name="Picture 6" descr="C:\WINDOWS\clipart\standard\stddir1\bd0609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409700"/>
            <a:ext cx="2514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76200" y="1463675"/>
            <a:ext cx="35052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6000" b="1" dirty="0">
                <a:solidFill>
                  <a:schemeClr val="bg1"/>
                </a:solidFill>
                <a:latin typeface="Footlight MT Light"/>
                <a:ea typeface="ＭＳ Ｐゴシック" charset="0"/>
                <a:cs typeface="Footlight MT Light"/>
              </a:rPr>
              <a:t>Series and Parallel Circuits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52400"/>
            <a:ext cx="4953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3505200"/>
            <a:ext cx="3962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FFFF"/>
                </a:solidFill>
                <a:latin typeface="Footlight MT Light" pitchFamily="18" charset="0"/>
              </a:rPr>
              <a:t>Resistance</a:t>
            </a:r>
            <a:r>
              <a:rPr lang="en-US" sz="3200" b="1">
                <a:solidFill>
                  <a:srgbClr val="FFFFFF"/>
                </a:solidFill>
                <a:latin typeface="Footlight MT Light" pitchFamily="18" charset="0"/>
              </a:rPr>
              <a:t>: friction that impedes flow of current through the circuit (rocks in the river)</a:t>
            </a:r>
          </a:p>
        </p:txBody>
      </p:sp>
      <p:pic>
        <p:nvPicPr>
          <p:cNvPr id="36867" name="Picture 3" descr="Yough_River_Rap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533400"/>
            <a:ext cx="3789363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3810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latin typeface="Footlight MT Light" pitchFamily="18" charset="0"/>
              </a:rPr>
              <a:t>How you should be thinking about electric circuits: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6000" b="1" i="1" dirty="0" smtClean="0">
                <a:solidFill>
                  <a:schemeClr val="bg1"/>
                </a:solidFill>
                <a:latin typeface="Footlight MT Light"/>
                <a:cs typeface="Footlight MT Light"/>
              </a:rPr>
              <a:t>Comparison</a:t>
            </a:r>
          </a:p>
        </p:txBody>
      </p:sp>
      <p:graphicFrame>
        <p:nvGraphicFramePr>
          <p:cNvPr id="319498" name="Group 10"/>
          <p:cNvGraphicFramePr>
            <a:graphicFrameLocks noGrp="1"/>
          </p:cNvGraphicFramePr>
          <p:nvPr>
            <p:ph idx="1"/>
          </p:nvPr>
        </p:nvGraphicFramePr>
        <p:xfrm>
          <a:off x="304800" y="1417638"/>
          <a:ext cx="8458200" cy="4525962"/>
        </p:xfrm>
        <a:graphic>
          <a:graphicData uri="http://schemas.openxmlformats.org/drawingml/2006/table">
            <a:tbl>
              <a:tblPr/>
              <a:tblGrid>
                <a:gridCol w="1981200"/>
                <a:gridCol w="3276600"/>
                <a:gridCol w="3200400"/>
              </a:tblGrid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Series Circuit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Parallel Circuit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Definition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Resistance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Examples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9520" name="Text Box 32"/>
          <p:cNvSpPr txBox="1">
            <a:spLocks noChangeArrowheads="1"/>
          </p:cNvSpPr>
          <p:nvPr/>
        </p:nvSpPr>
        <p:spPr bwMode="auto">
          <a:xfrm>
            <a:off x="2286000" y="2406650"/>
            <a:ext cx="327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Arial" charset="0"/>
                <a:ea typeface="ＭＳ Ｐゴシック" charset="0"/>
              </a:rPr>
              <a:t>Only one path for current to flow</a:t>
            </a:r>
          </a:p>
        </p:txBody>
      </p:sp>
      <p:sp>
        <p:nvSpPr>
          <p:cNvPr id="319521" name="Text Box 33"/>
          <p:cNvSpPr txBox="1">
            <a:spLocks noChangeArrowheads="1"/>
          </p:cNvSpPr>
          <p:nvPr/>
        </p:nvSpPr>
        <p:spPr bwMode="auto">
          <a:xfrm>
            <a:off x="5638800" y="2406650"/>
            <a:ext cx="327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Arial" charset="0"/>
                <a:ea typeface="ＭＳ Ｐゴシック" charset="0"/>
              </a:rPr>
              <a:t>Multiple paths for current to flow</a:t>
            </a:r>
          </a:p>
        </p:txBody>
      </p:sp>
      <p:sp>
        <p:nvSpPr>
          <p:cNvPr id="319522" name="Text Box 34"/>
          <p:cNvSpPr txBox="1">
            <a:spLocks noChangeArrowheads="1"/>
          </p:cNvSpPr>
          <p:nvPr/>
        </p:nvSpPr>
        <p:spPr bwMode="auto">
          <a:xfrm>
            <a:off x="2286000" y="3625850"/>
            <a:ext cx="327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Arial" charset="0"/>
                <a:ea typeface="ＭＳ Ｐゴシック" charset="0"/>
              </a:rPr>
              <a:t>Total resistance increases</a:t>
            </a:r>
          </a:p>
        </p:txBody>
      </p:sp>
      <p:sp>
        <p:nvSpPr>
          <p:cNvPr id="319523" name="Text Box 35"/>
          <p:cNvSpPr txBox="1">
            <a:spLocks noChangeArrowheads="1"/>
          </p:cNvSpPr>
          <p:nvPr/>
        </p:nvSpPr>
        <p:spPr bwMode="auto">
          <a:xfrm>
            <a:off x="5638800" y="3625850"/>
            <a:ext cx="327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Arial" charset="0"/>
                <a:ea typeface="ＭＳ Ｐゴシック" charset="0"/>
              </a:rPr>
              <a:t>Total resistance stays same</a:t>
            </a:r>
          </a:p>
        </p:txBody>
      </p:sp>
      <p:sp>
        <p:nvSpPr>
          <p:cNvPr id="319524" name="Text Box 36"/>
          <p:cNvSpPr txBox="1">
            <a:spLocks noChangeArrowheads="1"/>
          </p:cNvSpPr>
          <p:nvPr/>
        </p:nvSpPr>
        <p:spPr bwMode="auto">
          <a:xfrm>
            <a:off x="2286000" y="48006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800">
                <a:latin typeface="Arial" charset="0"/>
                <a:ea typeface="ＭＳ Ｐゴシック" charset="0"/>
              </a:rPr>
              <a:t>Holiday lights</a:t>
            </a:r>
          </a:p>
        </p:txBody>
      </p:sp>
      <p:sp>
        <p:nvSpPr>
          <p:cNvPr id="319525" name="Text Box 37"/>
          <p:cNvSpPr txBox="1">
            <a:spLocks noChangeArrowheads="1"/>
          </p:cNvSpPr>
          <p:nvPr/>
        </p:nvSpPr>
        <p:spPr bwMode="auto">
          <a:xfrm>
            <a:off x="5638800" y="4800600"/>
            <a:ext cx="327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Arial" charset="0"/>
                <a:ea typeface="ＭＳ Ｐゴシック" charset="0"/>
              </a:rPr>
              <a:t>-Household Current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9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9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9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9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9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9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9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9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9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9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9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9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9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9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9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9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9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9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9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9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9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9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20" grpId="0"/>
      <p:bldP spid="319521" grpId="0"/>
      <p:bldP spid="319522" grpId="0"/>
      <p:bldP spid="319523" grpId="0"/>
      <p:bldP spid="319524" grpId="0"/>
      <p:bldP spid="3195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1625"/>
            <a:ext cx="8153400" cy="1298575"/>
          </a:xfrm>
        </p:spPr>
        <p:txBody>
          <a:bodyPr/>
          <a:lstStyle/>
          <a:p>
            <a:pPr>
              <a:defRPr/>
            </a:pPr>
            <a:r>
              <a:rPr lang="en-US" sz="5000" dirty="0">
                <a:solidFill>
                  <a:schemeClr val="bg1"/>
                </a:solidFill>
                <a:latin typeface="Footlight MT Light"/>
                <a:cs typeface="Footlight MT Light"/>
              </a:rPr>
              <a:t>Adding Resistors to Series: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534400" cy="5029200"/>
          </a:xfrm>
        </p:spPr>
        <p:txBody>
          <a:bodyPr/>
          <a:lstStyle/>
          <a:p>
            <a:pPr lvl="1" algn="ctr"/>
            <a:r>
              <a:rPr lang="en-US" sz="5100" smtClean="0">
                <a:solidFill>
                  <a:schemeClr val="bg1"/>
                </a:solidFill>
                <a:latin typeface="Footlight MT Light" pitchFamily="18" charset="0"/>
              </a:rPr>
              <a:t>Current in the circuit will go DOWN (lights will dim)</a:t>
            </a:r>
          </a:p>
          <a:p>
            <a:pPr lvl="1" algn="ctr"/>
            <a:r>
              <a:rPr lang="en-US" sz="5100" smtClean="0">
                <a:solidFill>
                  <a:schemeClr val="bg1"/>
                </a:solidFill>
                <a:latin typeface="Footlight MT Light" pitchFamily="18" charset="0"/>
              </a:rPr>
              <a:t>If you remove a light bulb or one burns out—all go out!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381000"/>
            <a:ext cx="7313612" cy="1143000"/>
          </a:xfrm>
        </p:spPr>
        <p:txBody>
          <a:bodyPr/>
          <a:lstStyle/>
          <a:p>
            <a:pPr>
              <a:defRPr/>
            </a:pPr>
            <a:r>
              <a:rPr lang="en-US" sz="5000" dirty="0">
                <a:solidFill>
                  <a:srgbClr val="FFFFFF"/>
                </a:solidFill>
                <a:latin typeface="Footlight MT Light"/>
                <a:cs typeface="Footlight MT Light"/>
              </a:rPr>
              <a:t>Removing a Light </a:t>
            </a:r>
            <a:r>
              <a:rPr lang="en-US" sz="5000" dirty="0" smtClean="0">
                <a:solidFill>
                  <a:srgbClr val="FFFFFF"/>
                </a:solidFill>
                <a:latin typeface="Footlight MT Light"/>
                <a:cs typeface="Footlight MT Light"/>
              </a:rPr>
              <a:t>Bulb:</a:t>
            </a:r>
            <a:endParaRPr lang="en-US" sz="5000" dirty="0">
              <a:solidFill>
                <a:srgbClr val="FFFFFF"/>
              </a:solidFill>
              <a:latin typeface="Footlight MT Light"/>
              <a:cs typeface="Footlight MT Light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4700" dirty="0">
                <a:solidFill>
                  <a:srgbClr val="FFFFFF"/>
                </a:solidFill>
                <a:latin typeface="Footlight MT Light"/>
                <a:cs typeface="Footlight MT Light"/>
              </a:rPr>
              <a:t>If you remove a light bulb or one burns out, the others stay on because the circuit is still closed.  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C:\WINDOWS\clipart\standard\stddir3\hh00749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057400"/>
            <a:ext cx="48768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105400" y="3595688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Flashlight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What type of </a:t>
            </a: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circuit is shown here?</a:t>
            </a:r>
            <a:endParaRPr lang="en-US" sz="44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7375" y="5576888"/>
            <a:ext cx="238442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Parallel?</a:t>
            </a:r>
            <a:endParaRPr lang="en-US" sz="44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15000" y="5562600"/>
            <a:ext cx="2286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Series?</a:t>
            </a:r>
            <a:endParaRPr lang="en-US" sz="44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7" descr="C:\Jenny\opencir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87979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What type of </a:t>
            </a: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circuit is shown here?</a:t>
            </a:r>
            <a:endParaRPr lang="en-US" sz="44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7375" y="5576888"/>
            <a:ext cx="238442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Parallel?</a:t>
            </a:r>
            <a:endParaRPr lang="en-US" sz="44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15000" y="5562600"/>
            <a:ext cx="2286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Series?</a:t>
            </a:r>
            <a:endParaRPr lang="en-US" sz="44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0" descr="C:\WINDOWS\clipart\standard\stddir3\hh00848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5788" y="3581400"/>
            <a:ext cx="13287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11" descr="C:\WINDOWS\clipart\standard\stddir3\hh01207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4188" y="1752600"/>
            <a:ext cx="15065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2" descr="C:\WINDOWS\clipart\standard\stddir3\hh01919_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9188" y="1143000"/>
            <a:ext cx="141128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3" descr="C:\WINDOWS\clipart\standard\stddir3\hh01294_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0388" y="1447800"/>
            <a:ext cx="129381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4" descr="C:\WINDOWS\clipart\standard\stddir4\so01358_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5588" y="3505200"/>
            <a:ext cx="1350962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278188" y="29718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Home lighting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What type of </a:t>
            </a: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circuit is shown here?</a:t>
            </a:r>
            <a:endParaRPr lang="en-US" sz="44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87375" y="5576888"/>
            <a:ext cx="238442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Parallel?</a:t>
            </a:r>
            <a:endParaRPr lang="en-US" sz="44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715000" y="5562600"/>
            <a:ext cx="2286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Series?</a:t>
            </a:r>
            <a:endParaRPr lang="en-US" sz="44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 descr="C:\WINDOWS\clipart\standard\stddir4\sy01181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577975"/>
            <a:ext cx="62484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962400" y="1425575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Holiday lights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What type of </a:t>
            </a: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circuit is shown here?</a:t>
            </a:r>
            <a:endParaRPr lang="en-US" sz="44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7375" y="5576888"/>
            <a:ext cx="238442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Parallel?</a:t>
            </a:r>
            <a:endParaRPr lang="en-US" sz="44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15000" y="5562600"/>
            <a:ext cx="2286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Series?</a:t>
            </a:r>
            <a:endParaRPr lang="en-US" sz="44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 descr="C:\WINDOWS\clipart\standard\stddir4\so01489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19325"/>
            <a:ext cx="4572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181600" y="1685925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Car headlights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What type of </a:t>
            </a: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circuit is shown here?</a:t>
            </a:r>
            <a:endParaRPr lang="en-US" sz="44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7375" y="5576888"/>
            <a:ext cx="238442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Parallel?</a:t>
            </a:r>
            <a:endParaRPr lang="en-US" sz="44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15000" y="5562600"/>
            <a:ext cx="2286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Series?</a:t>
            </a:r>
            <a:endParaRPr lang="en-US" sz="44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152400" y="1066800"/>
            <a:ext cx="88392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6000" b="1" i="1" dirty="0">
                <a:solidFill>
                  <a:schemeClr val="bg1"/>
                </a:solidFill>
                <a:latin typeface="Footlight MT Light"/>
                <a:ea typeface="ＭＳ Ｐゴシック" charset="0"/>
                <a:cs typeface="Footlight MT Light"/>
              </a:rPr>
              <a:t>Series</a:t>
            </a:r>
          </a:p>
        </p:txBody>
      </p:sp>
      <p:grpSp>
        <p:nvGrpSpPr>
          <p:cNvPr id="328708" name="Group 4"/>
          <p:cNvGrpSpPr>
            <a:grpSpLocks/>
          </p:cNvGrpSpPr>
          <p:nvPr/>
        </p:nvGrpSpPr>
        <p:grpSpPr bwMode="auto">
          <a:xfrm>
            <a:off x="908050" y="1608138"/>
            <a:ext cx="7092950" cy="3690937"/>
            <a:chOff x="572" y="1013"/>
            <a:chExt cx="4468" cy="2325"/>
          </a:xfrm>
        </p:grpSpPr>
        <p:grpSp>
          <p:nvGrpSpPr>
            <p:cNvPr id="45247" name="Group 5"/>
            <p:cNvGrpSpPr>
              <a:grpSpLocks/>
            </p:cNvGrpSpPr>
            <p:nvPr/>
          </p:nvGrpSpPr>
          <p:grpSpPr bwMode="auto">
            <a:xfrm rot="-5400000">
              <a:off x="836" y="2020"/>
              <a:ext cx="140" cy="644"/>
              <a:chOff x="960" y="1929"/>
              <a:chExt cx="97" cy="471"/>
            </a:xfrm>
          </p:grpSpPr>
          <p:sp>
            <p:nvSpPr>
              <p:cNvPr id="328710" name="Line 6"/>
              <p:cNvSpPr>
                <a:spLocks noChangeShapeType="1"/>
              </p:cNvSpPr>
              <p:nvPr/>
            </p:nvSpPr>
            <p:spPr bwMode="auto">
              <a:xfrm>
                <a:off x="961" y="2064"/>
                <a:ext cx="1" cy="2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11" name="Line 7"/>
              <p:cNvSpPr>
                <a:spLocks noChangeShapeType="1"/>
              </p:cNvSpPr>
              <p:nvPr/>
            </p:nvSpPr>
            <p:spPr bwMode="auto">
              <a:xfrm>
                <a:off x="1058" y="1929"/>
                <a:ext cx="1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28712" name="Line 8"/>
            <p:cNvSpPr>
              <a:spLocks noChangeShapeType="1"/>
            </p:cNvSpPr>
            <p:nvPr/>
          </p:nvSpPr>
          <p:spPr bwMode="auto">
            <a:xfrm flipH="1">
              <a:off x="906" y="1368"/>
              <a:ext cx="0" cy="6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5249" name="Group 9"/>
            <p:cNvGrpSpPr>
              <a:grpSpLocks/>
            </p:cNvGrpSpPr>
            <p:nvPr/>
          </p:nvGrpSpPr>
          <p:grpSpPr bwMode="auto">
            <a:xfrm>
              <a:off x="3915" y="1013"/>
              <a:ext cx="787" cy="748"/>
              <a:chOff x="2880" y="1872"/>
              <a:chExt cx="672" cy="672"/>
            </a:xfrm>
          </p:grpSpPr>
          <p:sp>
            <p:nvSpPr>
              <p:cNvPr id="328714" name="Oval 10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672" cy="6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15" name="Line 11"/>
              <p:cNvSpPr>
                <a:spLocks noChangeShapeType="1"/>
              </p:cNvSpPr>
              <p:nvPr/>
            </p:nvSpPr>
            <p:spPr bwMode="auto">
              <a:xfrm flipH="1">
                <a:off x="2880" y="2112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16" name="Line 12"/>
              <p:cNvSpPr>
                <a:spLocks noChangeShapeType="1"/>
              </p:cNvSpPr>
              <p:nvPr/>
            </p:nvSpPr>
            <p:spPr bwMode="auto">
              <a:xfrm>
                <a:off x="2976" y="2123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17" name="Line 13"/>
              <p:cNvSpPr>
                <a:spLocks noChangeShapeType="1"/>
              </p:cNvSpPr>
              <p:nvPr/>
            </p:nvSpPr>
            <p:spPr bwMode="auto">
              <a:xfrm flipH="1">
                <a:off x="3072" y="2123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18" name="Line 14"/>
              <p:cNvSpPr>
                <a:spLocks noChangeShapeType="1"/>
              </p:cNvSpPr>
              <p:nvPr/>
            </p:nvSpPr>
            <p:spPr bwMode="auto">
              <a:xfrm>
                <a:off x="3168" y="2134"/>
                <a:ext cx="96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19" name="Line 15"/>
              <p:cNvSpPr>
                <a:spLocks noChangeShapeType="1"/>
              </p:cNvSpPr>
              <p:nvPr/>
            </p:nvSpPr>
            <p:spPr bwMode="auto">
              <a:xfrm flipH="1">
                <a:off x="3264" y="2134"/>
                <a:ext cx="96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20" name="Line 16"/>
              <p:cNvSpPr>
                <a:spLocks noChangeShapeType="1"/>
              </p:cNvSpPr>
              <p:nvPr/>
            </p:nvSpPr>
            <p:spPr bwMode="auto">
              <a:xfrm>
                <a:off x="3360" y="2145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21" name="Line 17"/>
              <p:cNvSpPr>
                <a:spLocks noChangeShapeType="1"/>
              </p:cNvSpPr>
              <p:nvPr/>
            </p:nvSpPr>
            <p:spPr bwMode="auto">
              <a:xfrm flipH="1">
                <a:off x="3456" y="2145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28722" name="Line 18"/>
            <p:cNvSpPr>
              <a:spLocks noChangeShapeType="1"/>
            </p:cNvSpPr>
            <p:nvPr/>
          </p:nvSpPr>
          <p:spPr bwMode="auto">
            <a:xfrm flipH="1">
              <a:off x="2964" y="1378"/>
              <a:ext cx="95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8723" name="Line 19"/>
            <p:cNvSpPr>
              <a:spLocks noChangeShapeType="1"/>
            </p:cNvSpPr>
            <p:nvPr/>
          </p:nvSpPr>
          <p:spPr bwMode="auto">
            <a:xfrm flipH="1">
              <a:off x="906" y="1371"/>
              <a:ext cx="12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8724" name="Line 20"/>
            <p:cNvSpPr>
              <a:spLocks noChangeShapeType="1"/>
            </p:cNvSpPr>
            <p:nvPr/>
          </p:nvSpPr>
          <p:spPr bwMode="auto">
            <a:xfrm flipH="1">
              <a:off x="2152" y="1035"/>
              <a:ext cx="766" cy="3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5253" name="Group 21"/>
            <p:cNvGrpSpPr>
              <a:grpSpLocks/>
            </p:cNvGrpSpPr>
            <p:nvPr/>
          </p:nvGrpSpPr>
          <p:grpSpPr bwMode="auto">
            <a:xfrm rot="-5400000">
              <a:off x="824" y="1751"/>
              <a:ext cx="139" cy="644"/>
              <a:chOff x="960" y="1929"/>
              <a:chExt cx="97" cy="471"/>
            </a:xfrm>
          </p:grpSpPr>
          <p:sp>
            <p:nvSpPr>
              <p:cNvPr id="328726" name="Line 22"/>
              <p:cNvSpPr>
                <a:spLocks noChangeShapeType="1"/>
              </p:cNvSpPr>
              <p:nvPr/>
            </p:nvSpPr>
            <p:spPr bwMode="auto">
              <a:xfrm>
                <a:off x="960" y="2065"/>
                <a:ext cx="1" cy="2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27" name="Line 23"/>
              <p:cNvSpPr>
                <a:spLocks noChangeShapeType="1"/>
              </p:cNvSpPr>
              <p:nvPr/>
            </p:nvSpPr>
            <p:spPr bwMode="auto">
              <a:xfrm>
                <a:off x="1057" y="1929"/>
                <a:ext cx="1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28728" name="Line 24"/>
            <p:cNvSpPr>
              <a:spLocks noChangeShapeType="1"/>
            </p:cNvSpPr>
            <p:nvPr/>
          </p:nvSpPr>
          <p:spPr bwMode="auto">
            <a:xfrm flipH="1">
              <a:off x="4679" y="1378"/>
              <a:ext cx="3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8729" name="Line 25"/>
            <p:cNvSpPr>
              <a:spLocks noChangeShapeType="1"/>
            </p:cNvSpPr>
            <p:nvPr/>
          </p:nvSpPr>
          <p:spPr bwMode="auto">
            <a:xfrm flipH="1">
              <a:off x="5040" y="1368"/>
              <a:ext cx="0" cy="16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8730" name="Line 26"/>
            <p:cNvSpPr>
              <a:spLocks noChangeShapeType="1"/>
            </p:cNvSpPr>
            <p:nvPr/>
          </p:nvSpPr>
          <p:spPr bwMode="auto">
            <a:xfrm flipH="1">
              <a:off x="906" y="2412"/>
              <a:ext cx="0" cy="5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8731" name="Line 27"/>
            <p:cNvSpPr>
              <a:spLocks noChangeShapeType="1"/>
            </p:cNvSpPr>
            <p:nvPr/>
          </p:nvSpPr>
          <p:spPr bwMode="auto">
            <a:xfrm flipH="1">
              <a:off x="906" y="2970"/>
              <a:ext cx="30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5258" name="Group 28"/>
            <p:cNvGrpSpPr>
              <a:grpSpLocks/>
            </p:cNvGrpSpPr>
            <p:nvPr/>
          </p:nvGrpSpPr>
          <p:grpSpPr bwMode="auto">
            <a:xfrm>
              <a:off x="3924" y="2590"/>
              <a:ext cx="788" cy="748"/>
              <a:chOff x="2880" y="1872"/>
              <a:chExt cx="672" cy="672"/>
            </a:xfrm>
          </p:grpSpPr>
          <p:sp>
            <p:nvSpPr>
              <p:cNvPr id="328733" name="Oval 29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672" cy="6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34" name="Line 30"/>
              <p:cNvSpPr>
                <a:spLocks noChangeShapeType="1"/>
              </p:cNvSpPr>
              <p:nvPr/>
            </p:nvSpPr>
            <p:spPr bwMode="auto">
              <a:xfrm flipH="1">
                <a:off x="2880" y="2112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35" name="Line 31"/>
              <p:cNvSpPr>
                <a:spLocks noChangeShapeType="1"/>
              </p:cNvSpPr>
              <p:nvPr/>
            </p:nvSpPr>
            <p:spPr bwMode="auto">
              <a:xfrm>
                <a:off x="2976" y="2123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36" name="Line 32"/>
              <p:cNvSpPr>
                <a:spLocks noChangeShapeType="1"/>
              </p:cNvSpPr>
              <p:nvPr/>
            </p:nvSpPr>
            <p:spPr bwMode="auto">
              <a:xfrm flipH="1">
                <a:off x="3072" y="2123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37" name="Line 33"/>
              <p:cNvSpPr>
                <a:spLocks noChangeShapeType="1"/>
              </p:cNvSpPr>
              <p:nvPr/>
            </p:nvSpPr>
            <p:spPr bwMode="auto">
              <a:xfrm>
                <a:off x="3168" y="2134"/>
                <a:ext cx="96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38" name="Line 34"/>
              <p:cNvSpPr>
                <a:spLocks noChangeShapeType="1"/>
              </p:cNvSpPr>
              <p:nvPr/>
            </p:nvSpPr>
            <p:spPr bwMode="auto">
              <a:xfrm flipH="1">
                <a:off x="3264" y="2134"/>
                <a:ext cx="96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39" name="Line 35"/>
              <p:cNvSpPr>
                <a:spLocks noChangeShapeType="1"/>
              </p:cNvSpPr>
              <p:nvPr/>
            </p:nvSpPr>
            <p:spPr bwMode="auto">
              <a:xfrm>
                <a:off x="3360" y="2145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40" name="Line 36"/>
              <p:cNvSpPr>
                <a:spLocks noChangeShapeType="1"/>
              </p:cNvSpPr>
              <p:nvPr/>
            </p:nvSpPr>
            <p:spPr bwMode="auto">
              <a:xfrm flipH="1">
                <a:off x="3456" y="2145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28741" name="Line 37"/>
            <p:cNvSpPr>
              <a:spLocks noChangeShapeType="1"/>
            </p:cNvSpPr>
            <p:nvPr/>
          </p:nvSpPr>
          <p:spPr bwMode="auto">
            <a:xfrm flipH="1">
              <a:off x="4712" y="2970"/>
              <a:ext cx="3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8742" name="Group 38"/>
          <p:cNvGrpSpPr>
            <a:grpSpLocks/>
          </p:cNvGrpSpPr>
          <p:nvPr/>
        </p:nvGrpSpPr>
        <p:grpSpPr bwMode="auto">
          <a:xfrm>
            <a:off x="1157288" y="1239838"/>
            <a:ext cx="6843712" cy="3859212"/>
            <a:chOff x="729" y="781"/>
            <a:chExt cx="4311" cy="2431"/>
          </a:xfrm>
        </p:grpSpPr>
        <p:grpSp>
          <p:nvGrpSpPr>
            <p:cNvPr id="45062" name="Group 39"/>
            <p:cNvGrpSpPr>
              <a:grpSpLocks/>
            </p:cNvGrpSpPr>
            <p:nvPr/>
          </p:nvGrpSpPr>
          <p:grpSpPr bwMode="auto">
            <a:xfrm rot="-1292279">
              <a:off x="2007" y="1016"/>
              <a:ext cx="1209" cy="113"/>
              <a:chOff x="2007" y="947"/>
              <a:chExt cx="1209" cy="113"/>
            </a:xfrm>
          </p:grpSpPr>
          <p:sp>
            <p:nvSpPr>
              <p:cNvPr id="328744" name="Rectangle 40"/>
              <p:cNvSpPr>
                <a:spLocks noChangeArrowheads="1"/>
              </p:cNvSpPr>
              <p:nvPr/>
            </p:nvSpPr>
            <p:spPr bwMode="auto">
              <a:xfrm rot="5400000">
                <a:off x="2550" y="400"/>
                <a:ext cx="113" cy="120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45" name="Rectangle 41"/>
              <p:cNvSpPr>
                <a:spLocks noChangeArrowheads="1"/>
              </p:cNvSpPr>
              <p:nvPr/>
            </p:nvSpPr>
            <p:spPr bwMode="auto">
              <a:xfrm>
                <a:off x="3070" y="945"/>
                <a:ext cx="144" cy="11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063" name="Group 42"/>
            <p:cNvGrpSpPr>
              <a:grpSpLocks/>
            </p:cNvGrpSpPr>
            <p:nvPr/>
          </p:nvGrpSpPr>
          <p:grpSpPr bwMode="auto">
            <a:xfrm>
              <a:off x="3072" y="1328"/>
              <a:ext cx="192" cy="105"/>
              <a:chOff x="1824" y="1086"/>
              <a:chExt cx="192" cy="105"/>
            </a:xfrm>
          </p:grpSpPr>
          <p:sp>
            <p:nvSpPr>
              <p:cNvPr id="328747" name="Rectangle 43"/>
              <p:cNvSpPr>
                <a:spLocks noChangeArrowheads="1"/>
              </p:cNvSpPr>
              <p:nvPr/>
            </p:nvSpPr>
            <p:spPr bwMode="auto">
              <a:xfrm>
                <a:off x="1872" y="1098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48" name="Rectangle 44"/>
              <p:cNvSpPr>
                <a:spLocks noChangeArrowheads="1"/>
              </p:cNvSpPr>
              <p:nvPr/>
            </p:nvSpPr>
            <p:spPr bwMode="auto">
              <a:xfrm>
                <a:off x="1824" y="1086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28749" name="Line 45"/>
            <p:cNvSpPr>
              <a:spLocks noChangeShapeType="1"/>
            </p:cNvSpPr>
            <p:nvPr/>
          </p:nvSpPr>
          <p:spPr bwMode="auto">
            <a:xfrm flipH="1">
              <a:off x="906" y="138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8750" name="Line 46"/>
            <p:cNvSpPr>
              <a:spLocks noChangeShapeType="1"/>
            </p:cNvSpPr>
            <p:nvPr/>
          </p:nvSpPr>
          <p:spPr bwMode="auto">
            <a:xfrm flipH="1">
              <a:off x="5040" y="1400"/>
              <a:ext cx="0" cy="15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8751" name="Line 47"/>
            <p:cNvSpPr>
              <a:spLocks noChangeShapeType="1"/>
            </p:cNvSpPr>
            <p:nvPr/>
          </p:nvSpPr>
          <p:spPr bwMode="auto">
            <a:xfrm flipH="1">
              <a:off x="906" y="2734"/>
              <a:ext cx="0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5067" name="Group 48"/>
            <p:cNvGrpSpPr>
              <a:grpSpLocks/>
            </p:cNvGrpSpPr>
            <p:nvPr/>
          </p:nvGrpSpPr>
          <p:grpSpPr bwMode="auto">
            <a:xfrm>
              <a:off x="1824" y="1328"/>
              <a:ext cx="192" cy="105"/>
              <a:chOff x="1824" y="1086"/>
              <a:chExt cx="192" cy="105"/>
            </a:xfrm>
          </p:grpSpPr>
          <p:sp>
            <p:nvSpPr>
              <p:cNvPr id="328753" name="Rectangle 49"/>
              <p:cNvSpPr>
                <a:spLocks noChangeArrowheads="1"/>
              </p:cNvSpPr>
              <p:nvPr/>
            </p:nvSpPr>
            <p:spPr bwMode="auto">
              <a:xfrm>
                <a:off x="1872" y="1098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54" name="Rectangle 50"/>
              <p:cNvSpPr>
                <a:spLocks noChangeArrowheads="1"/>
              </p:cNvSpPr>
              <p:nvPr/>
            </p:nvSpPr>
            <p:spPr bwMode="auto">
              <a:xfrm>
                <a:off x="1824" y="1086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28755" name="Rectangle 51"/>
            <p:cNvSpPr>
              <a:spLocks noChangeArrowheads="1"/>
            </p:cNvSpPr>
            <p:nvPr/>
          </p:nvSpPr>
          <p:spPr bwMode="auto">
            <a:xfrm>
              <a:off x="2057" y="1159"/>
              <a:ext cx="146" cy="27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8756" name="Oval 52"/>
            <p:cNvSpPr>
              <a:spLocks noChangeArrowheads="1"/>
            </p:cNvSpPr>
            <p:nvPr/>
          </p:nvSpPr>
          <p:spPr bwMode="auto">
            <a:xfrm>
              <a:off x="2082" y="120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8757" name="Line 53"/>
            <p:cNvSpPr>
              <a:spLocks noChangeShapeType="1"/>
            </p:cNvSpPr>
            <p:nvPr/>
          </p:nvSpPr>
          <p:spPr bwMode="auto">
            <a:xfrm flipH="1">
              <a:off x="906" y="1394"/>
              <a:ext cx="1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8758" name="Rectangle 54"/>
            <p:cNvSpPr>
              <a:spLocks noChangeArrowheads="1"/>
            </p:cNvSpPr>
            <p:nvPr/>
          </p:nvSpPr>
          <p:spPr bwMode="auto">
            <a:xfrm>
              <a:off x="2880" y="1159"/>
              <a:ext cx="146" cy="27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8759" name="Rectangle 55"/>
            <p:cNvSpPr>
              <a:spLocks noChangeArrowheads="1"/>
            </p:cNvSpPr>
            <p:nvPr/>
          </p:nvSpPr>
          <p:spPr bwMode="auto">
            <a:xfrm>
              <a:off x="1824" y="1433"/>
              <a:ext cx="1440" cy="201"/>
            </a:xfrm>
            <a:prstGeom prst="rect">
              <a:avLst/>
            </a:prstGeom>
            <a:solidFill>
              <a:srgbClr val="C0C0C0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5073" name="Group 56"/>
            <p:cNvGrpSpPr>
              <a:grpSpLocks/>
            </p:cNvGrpSpPr>
            <p:nvPr/>
          </p:nvGrpSpPr>
          <p:grpSpPr bwMode="auto">
            <a:xfrm>
              <a:off x="729" y="1473"/>
              <a:ext cx="390" cy="1337"/>
              <a:chOff x="729" y="1473"/>
              <a:chExt cx="390" cy="1337"/>
            </a:xfrm>
          </p:grpSpPr>
          <p:grpSp>
            <p:nvGrpSpPr>
              <p:cNvPr id="45220" name="Group 57"/>
              <p:cNvGrpSpPr>
                <a:grpSpLocks/>
              </p:cNvGrpSpPr>
              <p:nvPr/>
            </p:nvGrpSpPr>
            <p:grpSpPr bwMode="auto">
              <a:xfrm>
                <a:off x="729" y="1586"/>
                <a:ext cx="343" cy="583"/>
                <a:chOff x="732" y="1985"/>
                <a:chExt cx="343" cy="583"/>
              </a:xfrm>
            </p:grpSpPr>
            <p:sp>
              <p:nvSpPr>
                <p:cNvPr id="328762" name="AutoShape 58"/>
                <p:cNvSpPr>
                  <a:spLocks noChangeArrowheads="1"/>
                </p:cNvSpPr>
                <p:nvPr/>
              </p:nvSpPr>
              <p:spPr bwMode="auto">
                <a:xfrm>
                  <a:off x="735" y="2011"/>
                  <a:ext cx="340" cy="524"/>
                </a:xfrm>
                <a:prstGeom prst="roundRect">
                  <a:avLst>
                    <a:gd name="adj" fmla="val 9204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763" name="AutoShape 59"/>
                <p:cNvSpPr>
                  <a:spLocks noChangeArrowheads="1"/>
                </p:cNvSpPr>
                <p:nvPr/>
              </p:nvSpPr>
              <p:spPr bwMode="auto">
                <a:xfrm rot="10800000">
                  <a:off x="864" y="1985"/>
                  <a:ext cx="82" cy="27"/>
                </a:xfrm>
                <a:custGeom>
                  <a:avLst/>
                  <a:gdLst>
                    <a:gd name="T0" fmla="*/ 77 w 21600"/>
                    <a:gd name="T1" fmla="*/ 14 h 21600"/>
                    <a:gd name="T2" fmla="*/ 41 w 21600"/>
                    <a:gd name="T3" fmla="*/ 27 h 21600"/>
                    <a:gd name="T4" fmla="*/ 5 w 21600"/>
                    <a:gd name="T5" fmla="*/ 14 h 21600"/>
                    <a:gd name="T6" fmla="*/ 4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161 w 21600"/>
                    <a:gd name="T13" fmla="*/ 3200 h 21600"/>
                    <a:gd name="T14" fmla="*/ 18439 w 21600"/>
                    <a:gd name="T15" fmla="*/ 184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699" y="21600"/>
                      </a:lnTo>
                      <a:lnTo>
                        <a:pt x="1890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64" name="AutoShape 60"/>
                <p:cNvSpPr>
                  <a:spLocks noChangeArrowheads="1"/>
                </p:cNvSpPr>
                <p:nvPr/>
              </p:nvSpPr>
              <p:spPr bwMode="auto">
                <a:xfrm>
                  <a:off x="735" y="2011"/>
                  <a:ext cx="340" cy="181"/>
                </a:xfrm>
                <a:prstGeom prst="roundRect">
                  <a:avLst>
                    <a:gd name="adj" fmla="val 1491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765" name="Rectangle 61"/>
                <p:cNvSpPr>
                  <a:spLocks noChangeArrowheads="1"/>
                </p:cNvSpPr>
                <p:nvPr/>
              </p:nvSpPr>
              <p:spPr bwMode="auto">
                <a:xfrm>
                  <a:off x="736" y="2160"/>
                  <a:ext cx="337" cy="13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766" name="Text Box 6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84" y="2267"/>
                  <a:ext cx="449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1000" b="1" i="1">
                      <a:solidFill>
                        <a:srgbClr val="FFCC00"/>
                      </a:solidFill>
                      <a:latin typeface="Arial" charset="0"/>
                      <a:ea typeface="ＭＳ Ｐゴシック" charset="0"/>
                    </a:rPr>
                    <a:t>Duracell</a:t>
                  </a:r>
                </a:p>
              </p:txBody>
            </p:sp>
          </p:grpSp>
          <p:grpSp>
            <p:nvGrpSpPr>
              <p:cNvPr id="45221" name="Group 63"/>
              <p:cNvGrpSpPr>
                <a:grpSpLocks/>
              </p:cNvGrpSpPr>
              <p:nvPr/>
            </p:nvGrpSpPr>
            <p:grpSpPr bwMode="auto">
              <a:xfrm>
                <a:off x="729" y="2142"/>
                <a:ext cx="343" cy="583"/>
                <a:chOff x="732" y="1985"/>
                <a:chExt cx="343" cy="583"/>
              </a:xfrm>
            </p:grpSpPr>
            <p:sp>
              <p:nvSpPr>
                <p:cNvPr id="328768" name="AutoShape 64"/>
                <p:cNvSpPr>
                  <a:spLocks noChangeArrowheads="1"/>
                </p:cNvSpPr>
                <p:nvPr/>
              </p:nvSpPr>
              <p:spPr bwMode="auto">
                <a:xfrm>
                  <a:off x="735" y="2011"/>
                  <a:ext cx="340" cy="524"/>
                </a:xfrm>
                <a:prstGeom prst="roundRect">
                  <a:avLst>
                    <a:gd name="adj" fmla="val 9204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769" name="AutoShape 65"/>
                <p:cNvSpPr>
                  <a:spLocks noChangeArrowheads="1"/>
                </p:cNvSpPr>
                <p:nvPr/>
              </p:nvSpPr>
              <p:spPr bwMode="auto">
                <a:xfrm rot="10800000">
                  <a:off x="864" y="1985"/>
                  <a:ext cx="82" cy="27"/>
                </a:xfrm>
                <a:custGeom>
                  <a:avLst/>
                  <a:gdLst>
                    <a:gd name="T0" fmla="*/ 77 w 21600"/>
                    <a:gd name="T1" fmla="*/ 14 h 21600"/>
                    <a:gd name="T2" fmla="*/ 41 w 21600"/>
                    <a:gd name="T3" fmla="*/ 27 h 21600"/>
                    <a:gd name="T4" fmla="*/ 5 w 21600"/>
                    <a:gd name="T5" fmla="*/ 14 h 21600"/>
                    <a:gd name="T6" fmla="*/ 4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161 w 21600"/>
                    <a:gd name="T13" fmla="*/ 3200 h 21600"/>
                    <a:gd name="T14" fmla="*/ 18439 w 21600"/>
                    <a:gd name="T15" fmla="*/ 184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699" y="21600"/>
                      </a:lnTo>
                      <a:lnTo>
                        <a:pt x="1890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70" name="AutoShape 66"/>
                <p:cNvSpPr>
                  <a:spLocks noChangeArrowheads="1"/>
                </p:cNvSpPr>
                <p:nvPr/>
              </p:nvSpPr>
              <p:spPr bwMode="auto">
                <a:xfrm>
                  <a:off x="735" y="2011"/>
                  <a:ext cx="340" cy="181"/>
                </a:xfrm>
                <a:prstGeom prst="roundRect">
                  <a:avLst>
                    <a:gd name="adj" fmla="val 1491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771" name="Rectangle 67"/>
                <p:cNvSpPr>
                  <a:spLocks noChangeArrowheads="1"/>
                </p:cNvSpPr>
                <p:nvPr/>
              </p:nvSpPr>
              <p:spPr bwMode="auto">
                <a:xfrm>
                  <a:off x="736" y="2160"/>
                  <a:ext cx="337" cy="13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772" name="Text Box 6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84" y="2267"/>
                  <a:ext cx="449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1000" b="1" i="1">
                      <a:solidFill>
                        <a:srgbClr val="FFCC00"/>
                      </a:solidFill>
                      <a:latin typeface="Arial" charset="0"/>
                      <a:ea typeface="ＭＳ Ｐゴシック" charset="0"/>
                    </a:rPr>
                    <a:t>Duracell</a:t>
                  </a:r>
                </a:p>
              </p:txBody>
            </p:sp>
          </p:grpSp>
          <p:sp>
            <p:nvSpPr>
              <p:cNvPr id="328773" name="Line 69"/>
              <p:cNvSpPr>
                <a:spLocks noChangeShapeType="1"/>
              </p:cNvSpPr>
              <p:nvPr/>
            </p:nvSpPr>
            <p:spPr bwMode="auto">
              <a:xfrm flipH="1">
                <a:off x="1111" y="1567"/>
                <a:ext cx="0" cy="115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5223" name="Group 70"/>
              <p:cNvGrpSpPr>
                <a:grpSpLocks/>
              </p:cNvGrpSpPr>
              <p:nvPr/>
            </p:nvGrpSpPr>
            <p:grpSpPr bwMode="auto">
              <a:xfrm>
                <a:off x="812" y="1473"/>
                <a:ext cx="192" cy="105"/>
                <a:chOff x="1824" y="1086"/>
                <a:chExt cx="192" cy="105"/>
              </a:xfrm>
            </p:grpSpPr>
            <p:sp>
              <p:nvSpPr>
                <p:cNvPr id="328775" name="Rectangle 71"/>
                <p:cNvSpPr>
                  <a:spLocks noChangeArrowheads="1"/>
                </p:cNvSpPr>
                <p:nvPr/>
              </p:nvSpPr>
              <p:spPr bwMode="auto">
                <a:xfrm>
                  <a:off x="1872" y="1098"/>
                  <a:ext cx="96" cy="9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776" name="Rectangle 72"/>
                <p:cNvSpPr>
                  <a:spLocks noChangeArrowheads="1"/>
                </p:cNvSpPr>
                <p:nvPr/>
              </p:nvSpPr>
              <p:spPr bwMode="auto">
                <a:xfrm>
                  <a:off x="1824" y="1086"/>
                  <a:ext cx="192" cy="5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5224" name="Group 73"/>
              <p:cNvGrpSpPr>
                <a:grpSpLocks/>
              </p:cNvGrpSpPr>
              <p:nvPr/>
            </p:nvGrpSpPr>
            <p:grpSpPr bwMode="auto">
              <a:xfrm rot="10800000">
                <a:off x="812" y="2705"/>
                <a:ext cx="192" cy="105"/>
                <a:chOff x="1824" y="1086"/>
                <a:chExt cx="192" cy="105"/>
              </a:xfrm>
            </p:grpSpPr>
            <p:sp>
              <p:nvSpPr>
                <p:cNvPr id="328778" name="Rectangle 74"/>
                <p:cNvSpPr>
                  <a:spLocks noChangeArrowheads="1"/>
                </p:cNvSpPr>
                <p:nvPr/>
              </p:nvSpPr>
              <p:spPr bwMode="auto">
                <a:xfrm>
                  <a:off x="1875" y="1101"/>
                  <a:ext cx="96" cy="9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779" name="Rectangle 75"/>
                <p:cNvSpPr>
                  <a:spLocks noChangeArrowheads="1"/>
                </p:cNvSpPr>
                <p:nvPr/>
              </p:nvSpPr>
              <p:spPr bwMode="auto">
                <a:xfrm>
                  <a:off x="1827" y="1085"/>
                  <a:ext cx="192" cy="5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28780" name="Line 76"/>
              <p:cNvSpPr>
                <a:spLocks noChangeShapeType="1"/>
              </p:cNvSpPr>
              <p:nvPr/>
            </p:nvSpPr>
            <p:spPr bwMode="auto">
              <a:xfrm flipH="1">
                <a:off x="729" y="2709"/>
                <a:ext cx="3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81" name="Line 77"/>
              <p:cNvSpPr>
                <a:spLocks noChangeShapeType="1"/>
              </p:cNvSpPr>
              <p:nvPr/>
            </p:nvSpPr>
            <p:spPr bwMode="auto">
              <a:xfrm flipH="1">
                <a:off x="733" y="1573"/>
                <a:ext cx="3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28782" name="Line 78"/>
            <p:cNvSpPr>
              <a:spLocks noChangeShapeType="1"/>
            </p:cNvSpPr>
            <p:nvPr/>
          </p:nvSpPr>
          <p:spPr bwMode="auto">
            <a:xfrm flipH="1">
              <a:off x="3072" y="1394"/>
              <a:ext cx="10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8783" name="Line 79"/>
            <p:cNvSpPr>
              <a:spLocks noChangeShapeType="1"/>
            </p:cNvSpPr>
            <p:nvPr/>
          </p:nvSpPr>
          <p:spPr bwMode="auto">
            <a:xfrm flipH="1">
              <a:off x="4648" y="1400"/>
              <a:ext cx="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5076" name="Group 80"/>
            <p:cNvGrpSpPr>
              <a:grpSpLocks/>
            </p:cNvGrpSpPr>
            <p:nvPr/>
          </p:nvGrpSpPr>
          <p:grpSpPr bwMode="auto">
            <a:xfrm>
              <a:off x="3915" y="781"/>
              <a:ext cx="925" cy="853"/>
              <a:chOff x="3915" y="781"/>
              <a:chExt cx="925" cy="853"/>
            </a:xfrm>
          </p:grpSpPr>
          <p:grpSp>
            <p:nvGrpSpPr>
              <p:cNvPr id="45150" name="Group 81"/>
              <p:cNvGrpSpPr>
                <a:grpSpLocks/>
              </p:cNvGrpSpPr>
              <p:nvPr/>
            </p:nvGrpSpPr>
            <p:grpSpPr bwMode="auto">
              <a:xfrm>
                <a:off x="4648" y="1328"/>
                <a:ext cx="192" cy="105"/>
                <a:chOff x="1824" y="1086"/>
                <a:chExt cx="192" cy="105"/>
              </a:xfrm>
            </p:grpSpPr>
            <p:sp>
              <p:nvSpPr>
                <p:cNvPr id="328786" name="Rectangle 82"/>
                <p:cNvSpPr>
                  <a:spLocks noChangeArrowheads="1"/>
                </p:cNvSpPr>
                <p:nvPr/>
              </p:nvSpPr>
              <p:spPr bwMode="auto">
                <a:xfrm>
                  <a:off x="1872" y="1098"/>
                  <a:ext cx="96" cy="9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787" name="Rectangle 83"/>
                <p:cNvSpPr>
                  <a:spLocks noChangeArrowheads="1"/>
                </p:cNvSpPr>
                <p:nvPr/>
              </p:nvSpPr>
              <p:spPr bwMode="auto">
                <a:xfrm>
                  <a:off x="1824" y="1086"/>
                  <a:ext cx="192" cy="5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5151" name="Group 84"/>
              <p:cNvGrpSpPr>
                <a:grpSpLocks/>
              </p:cNvGrpSpPr>
              <p:nvPr/>
            </p:nvGrpSpPr>
            <p:grpSpPr bwMode="auto">
              <a:xfrm>
                <a:off x="3932" y="1328"/>
                <a:ext cx="192" cy="105"/>
                <a:chOff x="1824" y="1086"/>
                <a:chExt cx="192" cy="105"/>
              </a:xfrm>
            </p:grpSpPr>
            <p:sp>
              <p:nvSpPr>
                <p:cNvPr id="328789" name="Rectangle 85"/>
                <p:cNvSpPr>
                  <a:spLocks noChangeArrowheads="1"/>
                </p:cNvSpPr>
                <p:nvPr/>
              </p:nvSpPr>
              <p:spPr bwMode="auto">
                <a:xfrm>
                  <a:off x="1872" y="1098"/>
                  <a:ext cx="96" cy="9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790" name="Rectangle 86"/>
                <p:cNvSpPr>
                  <a:spLocks noChangeArrowheads="1"/>
                </p:cNvSpPr>
                <p:nvPr/>
              </p:nvSpPr>
              <p:spPr bwMode="auto">
                <a:xfrm>
                  <a:off x="1824" y="1086"/>
                  <a:ext cx="192" cy="5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28791" name="Rectangle 87"/>
              <p:cNvSpPr>
                <a:spLocks noChangeArrowheads="1"/>
              </p:cNvSpPr>
              <p:nvPr/>
            </p:nvSpPr>
            <p:spPr bwMode="auto">
              <a:xfrm>
                <a:off x="3915" y="1433"/>
                <a:ext cx="925" cy="201"/>
              </a:xfrm>
              <a:prstGeom prst="rect">
                <a:avLst/>
              </a:prstGeom>
              <a:solidFill>
                <a:srgbClr val="C0C0C0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92" name="AutoShape 88"/>
              <p:cNvSpPr>
                <a:spLocks noChangeArrowheads="1"/>
              </p:cNvSpPr>
              <p:nvPr/>
            </p:nvSpPr>
            <p:spPr bwMode="auto">
              <a:xfrm rot="10800000">
                <a:off x="4164" y="1259"/>
                <a:ext cx="428" cy="174"/>
              </a:xfrm>
              <a:custGeom>
                <a:avLst/>
                <a:gdLst>
                  <a:gd name="T0" fmla="*/ 400 w 21600"/>
                  <a:gd name="T1" fmla="*/ 87 h 21600"/>
                  <a:gd name="T2" fmla="*/ 214 w 21600"/>
                  <a:gd name="T3" fmla="*/ 174 h 21600"/>
                  <a:gd name="T4" fmla="*/ 28 w 21600"/>
                  <a:gd name="T5" fmla="*/ 87 h 21600"/>
                  <a:gd name="T6" fmla="*/ 21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79 w 21600"/>
                  <a:gd name="T13" fmla="*/ 3228 h 21600"/>
                  <a:gd name="T14" fmla="*/ 18421 w 21600"/>
                  <a:gd name="T15" fmla="*/ 1837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775" y="21600"/>
                    </a:lnTo>
                    <a:lnTo>
                      <a:pt x="1882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93" name="Rectangle 89"/>
              <p:cNvSpPr>
                <a:spLocks noChangeArrowheads="1"/>
              </p:cNvSpPr>
              <p:nvPr/>
            </p:nvSpPr>
            <p:spPr bwMode="auto">
              <a:xfrm>
                <a:off x="4211" y="1159"/>
                <a:ext cx="334" cy="1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94" name="Oval 90"/>
              <p:cNvSpPr>
                <a:spLocks noChangeArrowheads="1"/>
              </p:cNvSpPr>
              <p:nvPr/>
            </p:nvSpPr>
            <p:spPr bwMode="auto">
              <a:xfrm>
                <a:off x="4128" y="781"/>
                <a:ext cx="500" cy="4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95" name="Line 91"/>
              <p:cNvSpPr>
                <a:spLocks noChangeShapeType="1"/>
              </p:cNvSpPr>
              <p:nvPr/>
            </p:nvSpPr>
            <p:spPr bwMode="auto">
              <a:xfrm flipH="1" flipV="1">
                <a:off x="4262" y="1017"/>
                <a:ext cx="52" cy="2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96" name="Line 92"/>
              <p:cNvSpPr>
                <a:spLocks noChangeShapeType="1"/>
              </p:cNvSpPr>
              <p:nvPr/>
            </p:nvSpPr>
            <p:spPr bwMode="auto">
              <a:xfrm flipV="1">
                <a:off x="4453" y="1016"/>
                <a:ext cx="52" cy="2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97" name="Line 93"/>
              <p:cNvSpPr>
                <a:spLocks noChangeShapeType="1"/>
              </p:cNvSpPr>
              <p:nvPr/>
            </p:nvSpPr>
            <p:spPr bwMode="auto">
              <a:xfrm>
                <a:off x="4265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98" name="Line 94"/>
              <p:cNvSpPr>
                <a:spLocks noChangeShapeType="1"/>
              </p:cNvSpPr>
              <p:nvPr/>
            </p:nvSpPr>
            <p:spPr bwMode="auto">
              <a:xfrm flipH="1">
                <a:off x="4261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799" name="Line 95"/>
              <p:cNvSpPr>
                <a:spLocks noChangeShapeType="1"/>
              </p:cNvSpPr>
              <p:nvPr/>
            </p:nvSpPr>
            <p:spPr bwMode="auto">
              <a:xfrm>
                <a:off x="4273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00" name="Line 96"/>
              <p:cNvSpPr>
                <a:spLocks noChangeShapeType="1"/>
              </p:cNvSpPr>
              <p:nvPr/>
            </p:nvSpPr>
            <p:spPr bwMode="auto">
              <a:xfrm flipH="1">
                <a:off x="4269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01" name="Line 97"/>
              <p:cNvSpPr>
                <a:spLocks noChangeShapeType="1"/>
              </p:cNvSpPr>
              <p:nvPr/>
            </p:nvSpPr>
            <p:spPr bwMode="auto">
              <a:xfrm>
                <a:off x="4281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02" name="Line 98"/>
              <p:cNvSpPr>
                <a:spLocks noChangeShapeType="1"/>
              </p:cNvSpPr>
              <p:nvPr/>
            </p:nvSpPr>
            <p:spPr bwMode="auto">
              <a:xfrm flipH="1">
                <a:off x="4277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03" name="Line 99"/>
              <p:cNvSpPr>
                <a:spLocks noChangeShapeType="1"/>
              </p:cNvSpPr>
              <p:nvPr/>
            </p:nvSpPr>
            <p:spPr bwMode="auto">
              <a:xfrm>
                <a:off x="4291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04" name="Line 100"/>
              <p:cNvSpPr>
                <a:spLocks noChangeShapeType="1"/>
              </p:cNvSpPr>
              <p:nvPr/>
            </p:nvSpPr>
            <p:spPr bwMode="auto">
              <a:xfrm flipH="1">
                <a:off x="4287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05" name="Line 101"/>
              <p:cNvSpPr>
                <a:spLocks noChangeShapeType="1"/>
              </p:cNvSpPr>
              <p:nvPr/>
            </p:nvSpPr>
            <p:spPr bwMode="auto">
              <a:xfrm>
                <a:off x="4299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06" name="Line 102"/>
              <p:cNvSpPr>
                <a:spLocks noChangeShapeType="1"/>
              </p:cNvSpPr>
              <p:nvPr/>
            </p:nvSpPr>
            <p:spPr bwMode="auto">
              <a:xfrm flipH="1">
                <a:off x="4295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07" name="Line 103"/>
              <p:cNvSpPr>
                <a:spLocks noChangeShapeType="1"/>
              </p:cNvSpPr>
              <p:nvPr/>
            </p:nvSpPr>
            <p:spPr bwMode="auto">
              <a:xfrm>
                <a:off x="4307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08" name="Line 104"/>
              <p:cNvSpPr>
                <a:spLocks noChangeShapeType="1"/>
              </p:cNvSpPr>
              <p:nvPr/>
            </p:nvSpPr>
            <p:spPr bwMode="auto">
              <a:xfrm flipH="1">
                <a:off x="4303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09" name="Line 105"/>
              <p:cNvSpPr>
                <a:spLocks noChangeShapeType="1"/>
              </p:cNvSpPr>
              <p:nvPr/>
            </p:nvSpPr>
            <p:spPr bwMode="auto">
              <a:xfrm>
                <a:off x="4315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10" name="Line 106"/>
              <p:cNvSpPr>
                <a:spLocks noChangeShapeType="1"/>
              </p:cNvSpPr>
              <p:nvPr/>
            </p:nvSpPr>
            <p:spPr bwMode="auto">
              <a:xfrm flipH="1">
                <a:off x="4311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11" name="Line 107"/>
              <p:cNvSpPr>
                <a:spLocks noChangeShapeType="1"/>
              </p:cNvSpPr>
              <p:nvPr/>
            </p:nvSpPr>
            <p:spPr bwMode="auto">
              <a:xfrm>
                <a:off x="4323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12" name="Line 108"/>
              <p:cNvSpPr>
                <a:spLocks noChangeShapeType="1"/>
              </p:cNvSpPr>
              <p:nvPr/>
            </p:nvSpPr>
            <p:spPr bwMode="auto">
              <a:xfrm flipH="1">
                <a:off x="4319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13" name="Line 109"/>
              <p:cNvSpPr>
                <a:spLocks noChangeShapeType="1"/>
              </p:cNvSpPr>
              <p:nvPr/>
            </p:nvSpPr>
            <p:spPr bwMode="auto">
              <a:xfrm>
                <a:off x="4331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14" name="Line 110"/>
              <p:cNvSpPr>
                <a:spLocks noChangeShapeType="1"/>
              </p:cNvSpPr>
              <p:nvPr/>
            </p:nvSpPr>
            <p:spPr bwMode="auto">
              <a:xfrm flipH="1">
                <a:off x="4327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15" name="Line 111"/>
              <p:cNvSpPr>
                <a:spLocks noChangeShapeType="1"/>
              </p:cNvSpPr>
              <p:nvPr/>
            </p:nvSpPr>
            <p:spPr bwMode="auto">
              <a:xfrm>
                <a:off x="4341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16" name="Line 112"/>
              <p:cNvSpPr>
                <a:spLocks noChangeShapeType="1"/>
              </p:cNvSpPr>
              <p:nvPr/>
            </p:nvSpPr>
            <p:spPr bwMode="auto">
              <a:xfrm flipH="1">
                <a:off x="4337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17" name="Line 113"/>
              <p:cNvSpPr>
                <a:spLocks noChangeShapeType="1"/>
              </p:cNvSpPr>
              <p:nvPr/>
            </p:nvSpPr>
            <p:spPr bwMode="auto">
              <a:xfrm>
                <a:off x="4349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18" name="Line 114"/>
              <p:cNvSpPr>
                <a:spLocks noChangeShapeType="1"/>
              </p:cNvSpPr>
              <p:nvPr/>
            </p:nvSpPr>
            <p:spPr bwMode="auto">
              <a:xfrm flipH="1">
                <a:off x="4345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19" name="Line 115"/>
              <p:cNvSpPr>
                <a:spLocks noChangeShapeType="1"/>
              </p:cNvSpPr>
              <p:nvPr/>
            </p:nvSpPr>
            <p:spPr bwMode="auto">
              <a:xfrm>
                <a:off x="4357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20" name="Line 116"/>
              <p:cNvSpPr>
                <a:spLocks noChangeShapeType="1"/>
              </p:cNvSpPr>
              <p:nvPr/>
            </p:nvSpPr>
            <p:spPr bwMode="auto">
              <a:xfrm flipH="1">
                <a:off x="4353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21" name="Line 117"/>
              <p:cNvSpPr>
                <a:spLocks noChangeShapeType="1"/>
              </p:cNvSpPr>
              <p:nvPr/>
            </p:nvSpPr>
            <p:spPr bwMode="auto">
              <a:xfrm>
                <a:off x="4367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22" name="Line 118"/>
              <p:cNvSpPr>
                <a:spLocks noChangeShapeType="1"/>
              </p:cNvSpPr>
              <p:nvPr/>
            </p:nvSpPr>
            <p:spPr bwMode="auto">
              <a:xfrm flipH="1">
                <a:off x="4363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23" name="Line 119"/>
              <p:cNvSpPr>
                <a:spLocks noChangeShapeType="1"/>
              </p:cNvSpPr>
              <p:nvPr/>
            </p:nvSpPr>
            <p:spPr bwMode="auto">
              <a:xfrm>
                <a:off x="4375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24" name="Line 120"/>
              <p:cNvSpPr>
                <a:spLocks noChangeShapeType="1"/>
              </p:cNvSpPr>
              <p:nvPr/>
            </p:nvSpPr>
            <p:spPr bwMode="auto">
              <a:xfrm flipH="1">
                <a:off x="4371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25" name="Line 121"/>
              <p:cNvSpPr>
                <a:spLocks noChangeShapeType="1"/>
              </p:cNvSpPr>
              <p:nvPr/>
            </p:nvSpPr>
            <p:spPr bwMode="auto">
              <a:xfrm>
                <a:off x="4383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26" name="Line 122"/>
              <p:cNvSpPr>
                <a:spLocks noChangeShapeType="1"/>
              </p:cNvSpPr>
              <p:nvPr/>
            </p:nvSpPr>
            <p:spPr bwMode="auto">
              <a:xfrm flipH="1">
                <a:off x="4379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27" name="Line 123"/>
              <p:cNvSpPr>
                <a:spLocks noChangeShapeType="1"/>
              </p:cNvSpPr>
              <p:nvPr/>
            </p:nvSpPr>
            <p:spPr bwMode="auto">
              <a:xfrm>
                <a:off x="4393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28" name="Line 124"/>
              <p:cNvSpPr>
                <a:spLocks noChangeShapeType="1"/>
              </p:cNvSpPr>
              <p:nvPr/>
            </p:nvSpPr>
            <p:spPr bwMode="auto">
              <a:xfrm flipH="1">
                <a:off x="4389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29" name="Line 125"/>
              <p:cNvSpPr>
                <a:spLocks noChangeShapeType="1"/>
              </p:cNvSpPr>
              <p:nvPr/>
            </p:nvSpPr>
            <p:spPr bwMode="auto">
              <a:xfrm>
                <a:off x="4401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30" name="Line 126"/>
              <p:cNvSpPr>
                <a:spLocks noChangeShapeType="1"/>
              </p:cNvSpPr>
              <p:nvPr/>
            </p:nvSpPr>
            <p:spPr bwMode="auto">
              <a:xfrm flipH="1">
                <a:off x="4397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31" name="Line 127"/>
              <p:cNvSpPr>
                <a:spLocks noChangeShapeType="1"/>
              </p:cNvSpPr>
              <p:nvPr/>
            </p:nvSpPr>
            <p:spPr bwMode="auto">
              <a:xfrm>
                <a:off x="4409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32" name="Line 128"/>
              <p:cNvSpPr>
                <a:spLocks noChangeShapeType="1"/>
              </p:cNvSpPr>
              <p:nvPr/>
            </p:nvSpPr>
            <p:spPr bwMode="auto">
              <a:xfrm flipH="1">
                <a:off x="4405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33" name="Line 129"/>
              <p:cNvSpPr>
                <a:spLocks noChangeShapeType="1"/>
              </p:cNvSpPr>
              <p:nvPr/>
            </p:nvSpPr>
            <p:spPr bwMode="auto">
              <a:xfrm>
                <a:off x="4417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34" name="Line 130"/>
              <p:cNvSpPr>
                <a:spLocks noChangeShapeType="1"/>
              </p:cNvSpPr>
              <p:nvPr/>
            </p:nvSpPr>
            <p:spPr bwMode="auto">
              <a:xfrm flipH="1">
                <a:off x="4413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35" name="Line 131"/>
              <p:cNvSpPr>
                <a:spLocks noChangeShapeType="1"/>
              </p:cNvSpPr>
              <p:nvPr/>
            </p:nvSpPr>
            <p:spPr bwMode="auto">
              <a:xfrm>
                <a:off x="4425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36" name="Line 132"/>
              <p:cNvSpPr>
                <a:spLocks noChangeShapeType="1"/>
              </p:cNvSpPr>
              <p:nvPr/>
            </p:nvSpPr>
            <p:spPr bwMode="auto">
              <a:xfrm flipH="1">
                <a:off x="4421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37" name="Line 133"/>
              <p:cNvSpPr>
                <a:spLocks noChangeShapeType="1"/>
              </p:cNvSpPr>
              <p:nvPr/>
            </p:nvSpPr>
            <p:spPr bwMode="auto">
              <a:xfrm>
                <a:off x="4433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38" name="Line 134"/>
              <p:cNvSpPr>
                <a:spLocks noChangeShapeType="1"/>
              </p:cNvSpPr>
              <p:nvPr/>
            </p:nvSpPr>
            <p:spPr bwMode="auto">
              <a:xfrm flipH="1">
                <a:off x="4429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39" name="Line 135"/>
              <p:cNvSpPr>
                <a:spLocks noChangeShapeType="1"/>
              </p:cNvSpPr>
              <p:nvPr/>
            </p:nvSpPr>
            <p:spPr bwMode="auto">
              <a:xfrm>
                <a:off x="4443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40" name="Line 136"/>
              <p:cNvSpPr>
                <a:spLocks noChangeShapeType="1"/>
              </p:cNvSpPr>
              <p:nvPr/>
            </p:nvSpPr>
            <p:spPr bwMode="auto">
              <a:xfrm flipH="1">
                <a:off x="4439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41" name="Line 137"/>
              <p:cNvSpPr>
                <a:spLocks noChangeShapeType="1"/>
              </p:cNvSpPr>
              <p:nvPr/>
            </p:nvSpPr>
            <p:spPr bwMode="auto">
              <a:xfrm>
                <a:off x="4451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42" name="Line 138"/>
              <p:cNvSpPr>
                <a:spLocks noChangeShapeType="1"/>
              </p:cNvSpPr>
              <p:nvPr/>
            </p:nvSpPr>
            <p:spPr bwMode="auto">
              <a:xfrm flipH="1">
                <a:off x="4447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43" name="Line 139"/>
              <p:cNvSpPr>
                <a:spLocks noChangeShapeType="1"/>
              </p:cNvSpPr>
              <p:nvPr/>
            </p:nvSpPr>
            <p:spPr bwMode="auto">
              <a:xfrm>
                <a:off x="4459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44" name="Line 140"/>
              <p:cNvSpPr>
                <a:spLocks noChangeShapeType="1"/>
              </p:cNvSpPr>
              <p:nvPr/>
            </p:nvSpPr>
            <p:spPr bwMode="auto">
              <a:xfrm flipH="1">
                <a:off x="4455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45" name="Line 141"/>
              <p:cNvSpPr>
                <a:spLocks noChangeShapeType="1"/>
              </p:cNvSpPr>
              <p:nvPr/>
            </p:nvSpPr>
            <p:spPr bwMode="auto">
              <a:xfrm>
                <a:off x="4467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46" name="Line 142"/>
              <p:cNvSpPr>
                <a:spLocks noChangeShapeType="1"/>
              </p:cNvSpPr>
              <p:nvPr/>
            </p:nvSpPr>
            <p:spPr bwMode="auto">
              <a:xfrm flipH="1">
                <a:off x="4463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47" name="Line 143"/>
              <p:cNvSpPr>
                <a:spLocks noChangeShapeType="1"/>
              </p:cNvSpPr>
              <p:nvPr/>
            </p:nvSpPr>
            <p:spPr bwMode="auto">
              <a:xfrm>
                <a:off x="4475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48" name="Line 144"/>
              <p:cNvSpPr>
                <a:spLocks noChangeShapeType="1"/>
              </p:cNvSpPr>
              <p:nvPr/>
            </p:nvSpPr>
            <p:spPr bwMode="auto">
              <a:xfrm flipH="1">
                <a:off x="4471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49" name="Line 145"/>
              <p:cNvSpPr>
                <a:spLocks noChangeShapeType="1"/>
              </p:cNvSpPr>
              <p:nvPr/>
            </p:nvSpPr>
            <p:spPr bwMode="auto">
              <a:xfrm>
                <a:off x="4485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50" name="Line 146"/>
              <p:cNvSpPr>
                <a:spLocks noChangeShapeType="1"/>
              </p:cNvSpPr>
              <p:nvPr/>
            </p:nvSpPr>
            <p:spPr bwMode="auto">
              <a:xfrm flipH="1">
                <a:off x="4481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51" name="Line 147"/>
              <p:cNvSpPr>
                <a:spLocks noChangeShapeType="1"/>
              </p:cNvSpPr>
              <p:nvPr/>
            </p:nvSpPr>
            <p:spPr bwMode="auto">
              <a:xfrm>
                <a:off x="4493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52" name="Line 148"/>
              <p:cNvSpPr>
                <a:spLocks noChangeShapeType="1"/>
              </p:cNvSpPr>
              <p:nvPr/>
            </p:nvSpPr>
            <p:spPr bwMode="auto">
              <a:xfrm flipH="1">
                <a:off x="4489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53" name="Line 149"/>
              <p:cNvSpPr>
                <a:spLocks noChangeShapeType="1"/>
              </p:cNvSpPr>
              <p:nvPr/>
            </p:nvSpPr>
            <p:spPr bwMode="auto">
              <a:xfrm>
                <a:off x="4501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54" name="Line 150"/>
              <p:cNvSpPr>
                <a:spLocks noChangeShapeType="1"/>
              </p:cNvSpPr>
              <p:nvPr/>
            </p:nvSpPr>
            <p:spPr bwMode="auto">
              <a:xfrm flipH="1">
                <a:off x="4497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5077" name="Group 151"/>
            <p:cNvGrpSpPr>
              <a:grpSpLocks/>
            </p:cNvGrpSpPr>
            <p:nvPr/>
          </p:nvGrpSpPr>
          <p:grpSpPr bwMode="auto">
            <a:xfrm>
              <a:off x="3915" y="2359"/>
              <a:ext cx="925" cy="853"/>
              <a:chOff x="3915" y="781"/>
              <a:chExt cx="925" cy="853"/>
            </a:xfrm>
          </p:grpSpPr>
          <p:grpSp>
            <p:nvGrpSpPr>
              <p:cNvPr id="45080" name="Group 152"/>
              <p:cNvGrpSpPr>
                <a:grpSpLocks/>
              </p:cNvGrpSpPr>
              <p:nvPr/>
            </p:nvGrpSpPr>
            <p:grpSpPr bwMode="auto">
              <a:xfrm>
                <a:off x="4648" y="1328"/>
                <a:ext cx="192" cy="105"/>
                <a:chOff x="1824" y="1086"/>
                <a:chExt cx="192" cy="105"/>
              </a:xfrm>
            </p:grpSpPr>
            <p:sp>
              <p:nvSpPr>
                <p:cNvPr id="328857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72" y="1098"/>
                  <a:ext cx="96" cy="9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858" name="Rectangle 154"/>
                <p:cNvSpPr>
                  <a:spLocks noChangeArrowheads="1"/>
                </p:cNvSpPr>
                <p:nvPr/>
              </p:nvSpPr>
              <p:spPr bwMode="auto">
                <a:xfrm>
                  <a:off x="1824" y="1086"/>
                  <a:ext cx="192" cy="5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5081" name="Group 155"/>
              <p:cNvGrpSpPr>
                <a:grpSpLocks/>
              </p:cNvGrpSpPr>
              <p:nvPr/>
            </p:nvGrpSpPr>
            <p:grpSpPr bwMode="auto">
              <a:xfrm>
                <a:off x="3932" y="1328"/>
                <a:ext cx="192" cy="105"/>
                <a:chOff x="1824" y="1086"/>
                <a:chExt cx="192" cy="105"/>
              </a:xfrm>
            </p:grpSpPr>
            <p:sp>
              <p:nvSpPr>
                <p:cNvPr id="328860" name="Rectangle 156"/>
                <p:cNvSpPr>
                  <a:spLocks noChangeArrowheads="1"/>
                </p:cNvSpPr>
                <p:nvPr/>
              </p:nvSpPr>
              <p:spPr bwMode="auto">
                <a:xfrm>
                  <a:off x="1872" y="1098"/>
                  <a:ext cx="96" cy="9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861" name="Rectangle 157"/>
                <p:cNvSpPr>
                  <a:spLocks noChangeArrowheads="1"/>
                </p:cNvSpPr>
                <p:nvPr/>
              </p:nvSpPr>
              <p:spPr bwMode="auto">
                <a:xfrm>
                  <a:off x="1824" y="1086"/>
                  <a:ext cx="192" cy="5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28862" name="Rectangle 158"/>
              <p:cNvSpPr>
                <a:spLocks noChangeArrowheads="1"/>
              </p:cNvSpPr>
              <p:nvPr/>
            </p:nvSpPr>
            <p:spPr bwMode="auto">
              <a:xfrm>
                <a:off x="3915" y="1433"/>
                <a:ext cx="925" cy="201"/>
              </a:xfrm>
              <a:prstGeom prst="rect">
                <a:avLst/>
              </a:prstGeom>
              <a:solidFill>
                <a:srgbClr val="C0C0C0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63" name="AutoShape 159"/>
              <p:cNvSpPr>
                <a:spLocks noChangeArrowheads="1"/>
              </p:cNvSpPr>
              <p:nvPr/>
            </p:nvSpPr>
            <p:spPr bwMode="auto">
              <a:xfrm rot="10800000">
                <a:off x="4164" y="1259"/>
                <a:ext cx="428" cy="174"/>
              </a:xfrm>
              <a:custGeom>
                <a:avLst/>
                <a:gdLst>
                  <a:gd name="T0" fmla="*/ 400 w 21600"/>
                  <a:gd name="T1" fmla="*/ 87 h 21600"/>
                  <a:gd name="T2" fmla="*/ 214 w 21600"/>
                  <a:gd name="T3" fmla="*/ 174 h 21600"/>
                  <a:gd name="T4" fmla="*/ 28 w 21600"/>
                  <a:gd name="T5" fmla="*/ 87 h 21600"/>
                  <a:gd name="T6" fmla="*/ 21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79 w 21600"/>
                  <a:gd name="T13" fmla="*/ 3228 h 21600"/>
                  <a:gd name="T14" fmla="*/ 18421 w 21600"/>
                  <a:gd name="T15" fmla="*/ 1837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775" y="21600"/>
                    </a:lnTo>
                    <a:lnTo>
                      <a:pt x="1882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64" name="Rectangle 160"/>
              <p:cNvSpPr>
                <a:spLocks noChangeArrowheads="1"/>
              </p:cNvSpPr>
              <p:nvPr/>
            </p:nvSpPr>
            <p:spPr bwMode="auto">
              <a:xfrm>
                <a:off x="4211" y="1159"/>
                <a:ext cx="334" cy="1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65" name="Oval 161"/>
              <p:cNvSpPr>
                <a:spLocks noChangeArrowheads="1"/>
              </p:cNvSpPr>
              <p:nvPr/>
            </p:nvSpPr>
            <p:spPr bwMode="auto">
              <a:xfrm>
                <a:off x="4128" y="781"/>
                <a:ext cx="500" cy="4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66" name="Line 162"/>
              <p:cNvSpPr>
                <a:spLocks noChangeShapeType="1"/>
              </p:cNvSpPr>
              <p:nvPr/>
            </p:nvSpPr>
            <p:spPr bwMode="auto">
              <a:xfrm flipH="1" flipV="1">
                <a:off x="4262" y="1017"/>
                <a:ext cx="52" cy="2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67" name="Line 163"/>
              <p:cNvSpPr>
                <a:spLocks noChangeShapeType="1"/>
              </p:cNvSpPr>
              <p:nvPr/>
            </p:nvSpPr>
            <p:spPr bwMode="auto">
              <a:xfrm flipV="1">
                <a:off x="4453" y="1016"/>
                <a:ext cx="52" cy="2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68" name="Line 164"/>
              <p:cNvSpPr>
                <a:spLocks noChangeShapeType="1"/>
              </p:cNvSpPr>
              <p:nvPr/>
            </p:nvSpPr>
            <p:spPr bwMode="auto">
              <a:xfrm>
                <a:off x="4265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69" name="Line 165"/>
              <p:cNvSpPr>
                <a:spLocks noChangeShapeType="1"/>
              </p:cNvSpPr>
              <p:nvPr/>
            </p:nvSpPr>
            <p:spPr bwMode="auto">
              <a:xfrm flipH="1">
                <a:off x="4261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70" name="Line 166"/>
              <p:cNvSpPr>
                <a:spLocks noChangeShapeType="1"/>
              </p:cNvSpPr>
              <p:nvPr/>
            </p:nvSpPr>
            <p:spPr bwMode="auto">
              <a:xfrm>
                <a:off x="4273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71" name="Line 167"/>
              <p:cNvSpPr>
                <a:spLocks noChangeShapeType="1"/>
              </p:cNvSpPr>
              <p:nvPr/>
            </p:nvSpPr>
            <p:spPr bwMode="auto">
              <a:xfrm flipH="1">
                <a:off x="4269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72" name="Line 168"/>
              <p:cNvSpPr>
                <a:spLocks noChangeShapeType="1"/>
              </p:cNvSpPr>
              <p:nvPr/>
            </p:nvSpPr>
            <p:spPr bwMode="auto">
              <a:xfrm>
                <a:off x="4281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73" name="Line 169"/>
              <p:cNvSpPr>
                <a:spLocks noChangeShapeType="1"/>
              </p:cNvSpPr>
              <p:nvPr/>
            </p:nvSpPr>
            <p:spPr bwMode="auto">
              <a:xfrm flipH="1">
                <a:off x="4277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74" name="Line 170"/>
              <p:cNvSpPr>
                <a:spLocks noChangeShapeType="1"/>
              </p:cNvSpPr>
              <p:nvPr/>
            </p:nvSpPr>
            <p:spPr bwMode="auto">
              <a:xfrm>
                <a:off x="4291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75" name="Line 171"/>
              <p:cNvSpPr>
                <a:spLocks noChangeShapeType="1"/>
              </p:cNvSpPr>
              <p:nvPr/>
            </p:nvSpPr>
            <p:spPr bwMode="auto">
              <a:xfrm flipH="1">
                <a:off x="4287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76" name="Line 172"/>
              <p:cNvSpPr>
                <a:spLocks noChangeShapeType="1"/>
              </p:cNvSpPr>
              <p:nvPr/>
            </p:nvSpPr>
            <p:spPr bwMode="auto">
              <a:xfrm>
                <a:off x="4299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77" name="Line 173"/>
              <p:cNvSpPr>
                <a:spLocks noChangeShapeType="1"/>
              </p:cNvSpPr>
              <p:nvPr/>
            </p:nvSpPr>
            <p:spPr bwMode="auto">
              <a:xfrm flipH="1">
                <a:off x="4295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78" name="Line 174"/>
              <p:cNvSpPr>
                <a:spLocks noChangeShapeType="1"/>
              </p:cNvSpPr>
              <p:nvPr/>
            </p:nvSpPr>
            <p:spPr bwMode="auto">
              <a:xfrm>
                <a:off x="4307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79" name="Line 175"/>
              <p:cNvSpPr>
                <a:spLocks noChangeShapeType="1"/>
              </p:cNvSpPr>
              <p:nvPr/>
            </p:nvSpPr>
            <p:spPr bwMode="auto">
              <a:xfrm flipH="1">
                <a:off x="4303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80" name="Line 176"/>
              <p:cNvSpPr>
                <a:spLocks noChangeShapeType="1"/>
              </p:cNvSpPr>
              <p:nvPr/>
            </p:nvSpPr>
            <p:spPr bwMode="auto">
              <a:xfrm>
                <a:off x="4315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81" name="Line 177"/>
              <p:cNvSpPr>
                <a:spLocks noChangeShapeType="1"/>
              </p:cNvSpPr>
              <p:nvPr/>
            </p:nvSpPr>
            <p:spPr bwMode="auto">
              <a:xfrm flipH="1">
                <a:off x="4311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82" name="Line 178"/>
              <p:cNvSpPr>
                <a:spLocks noChangeShapeType="1"/>
              </p:cNvSpPr>
              <p:nvPr/>
            </p:nvSpPr>
            <p:spPr bwMode="auto">
              <a:xfrm>
                <a:off x="4323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83" name="Line 179"/>
              <p:cNvSpPr>
                <a:spLocks noChangeShapeType="1"/>
              </p:cNvSpPr>
              <p:nvPr/>
            </p:nvSpPr>
            <p:spPr bwMode="auto">
              <a:xfrm flipH="1">
                <a:off x="4319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84" name="Line 180"/>
              <p:cNvSpPr>
                <a:spLocks noChangeShapeType="1"/>
              </p:cNvSpPr>
              <p:nvPr/>
            </p:nvSpPr>
            <p:spPr bwMode="auto">
              <a:xfrm>
                <a:off x="4331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85" name="Line 181"/>
              <p:cNvSpPr>
                <a:spLocks noChangeShapeType="1"/>
              </p:cNvSpPr>
              <p:nvPr/>
            </p:nvSpPr>
            <p:spPr bwMode="auto">
              <a:xfrm flipH="1">
                <a:off x="4327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86" name="Line 182"/>
              <p:cNvSpPr>
                <a:spLocks noChangeShapeType="1"/>
              </p:cNvSpPr>
              <p:nvPr/>
            </p:nvSpPr>
            <p:spPr bwMode="auto">
              <a:xfrm>
                <a:off x="4341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87" name="Line 183"/>
              <p:cNvSpPr>
                <a:spLocks noChangeShapeType="1"/>
              </p:cNvSpPr>
              <p:nvPr/>
            </p:nvSpPr>
            <p:spPr bwMode="auto">
              <a:xfrm flipH="1">
                <a:off x="4337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88" name="Line 184"/>
              <p:cNvSpPr>
                <a:spLocks noChangeShapeType="1"/>
              </p:cNvSpPr>
              <p:nvPr/>
            </p:nvSpPr>
            <p:spPr bwMode="auto">
              <a:xfrm>
                <a:off x="4349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89" name="Line 185"/>
              <p:cNvSpPr>
                <a:spLocks noChangeShapeType="1"/>
              </p:cNvSpPr>
              <p:nvPr/>
            </p:nvSpPr>
            <p:spPr bwMode="auto">
              <a:xfrm flipH="1">
                <a:off x="4345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90" name="Line 186"/>
              <p:cNvSpPr>
                <a:spLocks noChangeShapeType="1"/>
              </p:cNvSpPr>
              <p:nvPr/>
            </p:nvSpPr>
            <p:spPr bwMode="auto">
              <a:xfrm>
                <a:off x="4357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91" name="Line 187"/>
              <p:cNvSpPr>
                <a:spLocks noChangeShapeType="1"/>
              </p:cNvSpPr>
              <p:nvPr/>
            </p:nvSpPr>
            <p:spPr bwMode="auto">
              <a:xfrm flipH="1">
                <a:off x="4353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92" name="Line 188"/>
              <p:cNvSpPr>
                <a:spLocks noChangeShapeType="1"/>
              </p:cNvSpPr>
              <p:nvPr/>
            </p:nvSpPr>
            <p:spPr bwMode="auto">
              <a:xfrm>
                <a:off x="4367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93" name="Line 189"/>
              <p:cNvSpPr>
                <a:spLocks noChangeShapeType="1"/>
              </p:cNvSpPr>
              <p:nvPr/>
            </p:nvSpPr>
            <p:spPr bwMode="auto">
              <a:xfrm flipH="1">
                <a:off x="4363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94" name="Line 190"/>
              <p:cNvSpPr>
                <a:spLocks noChangeShapeType="1"/>
              </p:cNvSpPr>
              <p:nvPr/>
            </p:nvSpPr>
            <p:spPr bwMode="auto">
              <a:xfrm>
                <a:off x="4375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95" name="Line 191"/>
              <p:cNvSpPr>
                <a:spLocks noChangeShapeType="1"/>
              </p:cNvSpPr>
              <p:nvPr/>
            </p:nvSpPr>
            <p:spPr bwMode="auto">
              <a:xfrm flipH="1">
                <a:off x="4371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96" name="Line 192"/>
              <p:cNvSpPr>
                <a:spLocks noChangeShapeType="1"/>
              </p:cNvSpPr>
              <p:nvPr/>
            </p:nvSpPr>
            <p:spPr bwMode="auto">
              <a:xfrm>
                <a:off x="4383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97" name="Line 193"/>
              <p:cNvSpPr>
                <a:spLocks noChangeShapeType="1"/>
              </p:cNvSpPr>
              <p:nvPr/>
            </p:nvSpPr>
            <p:spPr bwMode="auto">
              <a:xfrm flipH="1">
                <a:off x="4379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98" name="Line 194"/>
              <p:cNvSpPr>
                <a:spLocks noChangeShapeType="1"/>
              </p:cNvSpPr>
              <p:nvPr/>
            </p:nvSpPr>
            <p:spPr bwMode="auto">
              <a:xfrm>
                <a:off x="4393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899" name="Line 195"/>
              <p:cNvSpPr>
                <a:spLocks noChangeShapeType="1"/>
              </p:cNvSpPr>
              <p:nvPr/>
            </p:nvSpPr>
            <p:spPr bwMode="auto">
              <a:xfrm flipH="1">
                <a:off x="4389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00" name="Line 196"/>
              <p:cNvSpPr>
                <a:spLocks noChangeShapeType="1"/>
              </p:cNvSpPr>
              <p:nvPr/>
            </p:nvSpPr>
            <p:spPr bwMode="auto">
              <a:xfrm>
                <a:off x="4401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01" name="Line 197"/>
              <p:cNvSpPr>
                <a:spLocks noChangeShapeType="1"/>
              </p:cNvSpPr>
              <p:nvPr/>
            </p:nvSpPr>
            <p:spPr bwMode="auto">
              <a:xfrm flipH="1">
                <a:off x="4397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02" name="Line 198"/>
              <p:cNvSpPr>
                <a:spLocks noChangeShapeType="1"/>
              </p:cNvSpPr>
              <p:nvPr/>
            </p:nvSpPr>
            <p:spPr bwMode="auto">
              <a:xfrm>
                <a:off x="4409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03" name="Line 199"/>
              <p:cNvSpPr>
                <a:spLocks noChangeShapeType="1"/>
              </p:cNvSpPr>
              <p:nvPr/>
            </p:nvSpPr>
            <p:spPr bwMode="auto">
              <a:xfrm flipH="1">
                <a:off x="4405" y="1014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04" name="Line 200"/>
              <p:cNvSpPr>
                <a:spLocks noChangeShapeType="1"/>
              </p:cNvSpPr>
              <p:nvPr/>
            </p:nvSpPr>
            <p:spPr bwMode="auto">
              <a:xfrm>
                <a:off x="4417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05" name="Line 201"/>
              <p:cNvSpPr>
                <a:spLocks noChangeShapeType="1"/>
              </p:cNvSpPr>
              <p:nvPr/>
            </p:nvSpPr>
            <p:spPr bwMode="auto">
              <a:xfrm flipH="1">
                <a:off x="4413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06" name="Line 202"/>
              <p:cNvSpPr>
                <a:spLocks noChangeShapeType="1"/>
              </p:cNvSpPr>
              <p:nvPr/>
            </p:nvSpPr>
            <p:spPr bwMode="auto">
              <a:xfrm>
                <a:off x="4425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07" name="Line 203"/>
              <p:cNvSpPr>
                <a:spLocks noChangeShapeType="1"/>
              </p:cNvSpPr>
              <p:nvPr/>
            </p:nvSpPr>
            <p:spPr bwMode="auto">
              <a:xfrm flipH="1">
                <a:off x="4421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08" name="Line 204"/>
              <p:cNvSpPr>
                <a:spLocks noChangeShapeType="1"/>
              </p:cNvSpPr>
              <p:nvPr/>
            </p:nvSpPr>
            <p:spPr bwMode="auto">
              <a:xfrm>
                <a:off x="4433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09" name="Line 205"/>
              <p:cNvSpPr>
                <a:spLocks noChangeShapeType="1"/>
              </p:cNvSpPr>
              <p:nvPr/>
            </p:nvSpPr>
            <p:spPr bwMode="auto">
              <a:xfrm flipH="1">
                <a:off x="4429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10" name="Line 206"/>
              <p:cNvSpPr>
                <a:spLocks noChangeShapeType="1"/>
              </p:cNvSpPr>
              <p:nvPr/>
            </p:nvSpPr>
            <p:spPr bwMode="auto">
              <a:xfrm>
                <a:off x="4443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11" name="Line 207"/>
              <p:cNvSpPr>
                <a:spLocks noChangeShapeType="1"/>
              </p:cNvSpPr>
              <p:nvPr/>
            </p:nvSpPr>
            <p:spPr bwMode="auto">
              <a:xfrm flipH="1">
                <a:off x="4439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12" name="Line 208"/>
              <p:cNvSpPr>
                <a:spLocks noChangeShapeType="1"/>
              </p:cNvSpPr>
              <p:nvPr/>
            </p:nvSpPr>
            <p:spPr bwMode="auto">
              <a:xfrm>
                <a:off x="4451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13" name="Line 209"/>
              <p:cNvSpPr>
                <a:spLocks noChangeShapeType="1"/>
              </p:cNvSpPr>
              <p:nvPr/>
            </p:nvSpPr>
            <p:spPr bwMode="auto">
              <a:xfrm flipH="1">
                <a:off x="4447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14" name="Line 210"/>
              <p:cNvSpPr>
                <a:spLocks noChangeShapeType="1"/>
              </p:cNvSpPr>
              <p:nvPr/>
            </p:nvSpPr>
            <p:spPr bwMode="auto">
              <a:xfrm>
                <a:off x="4459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15" name="Line 211"/>
              <p:cNvSpPr>
                <a:spLocks noChangeShapeType="1"/>
              </p:cNvSpPr>
              <p:nvPr/>
            </p:nvSpPr>
            <p:spPr bwMode="auto">
              <a:xfrm flipH="1">
                <a:off x="4455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16" name="Line 212"/>
              <p:cNvSpPr>
                <a:spLocks noChangeShapeType="1"/>
              </p:cNvSpPr>
              <p:nvPr/>
            </p:nvSpPr>
            <p:spPr bwMode="auto">
              <a:xfrm>
                <a:off x="4467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17" name="Line 213"/>
              <p:cNvSpPr>
                <a:spLocks noChangeShapeType="1"/>
              </p:cNvSpPr>
              <p:nvPr/>
            </p:nvSpPr>
            <p:spPr bwMode="auto">
              <a:xfrm flipH="1">
                <a:off x="4463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18" name="Line 214"/>
              <p:cNvSpPr>
                <a:spLocks noChangeShapeType="1"/>
              </p:cNvSpPr>
              <p:nvPr/>
            </p:nvSpPr>
            <p:spPr bwMode="auto">
              <a:xfrm>
                <a:off x="4475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19" name="Line 215"/>
              <p:cNvSpPr>
                <a:spLocks noChangeShapeType="1"/>
              </p:cNvSpPr>
              <p:nvPr/>
            </p:nvSpPr>
            <p:spPr bwMode="auto">
              <a:xfrm flipH="1">
                <a:off x="4471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20" name="Line 216"/>
              <p:cNvSpPr>
                <a:spLocks noChangeShapeType="1"/>
              </p:cNvSpPr>
              <p:nvPr/>
            </p:nvSpPr>
            <p:spPr bwMode="auto">
              <a:xfrm>
                <a:off x="4485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21" name="Line 217"/>
              <p:cNvSpPr>
                <a:spLocks noChangeShapeType="1"/>
              </p:cNvSpPr>
              <p:nvPr/>
            </p:nvSpPr>
            <p:spPr bwMode="auto">
              <a:xfrm flipH="1">
                <a:off x="4481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22" name="Line 218"/>
              <p:cNvSpPr>
                <a:spLocks noChangeShapeType="1"/>
              </p:cNvSpPr>
              <p:nvPr/>
            </p:nvSpPr>
            <p:spPr bwMode="auto">
              <a:xfrm>
                <a:off x="4493" y="1012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23" name="Line 219"/>
              <p:cNvSpPr>
                <a:spLocks noChangeShapeType="1"/>
              </p:cNvSpPr>
              <p:nvPr/>
            </p:nvSpPr>
            <p:spPr bwMode="auto">
              <a:xfrm flipH="1">
                <a:off x="4489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24" name="Line 220"/>
              <p:cNvSpPr>
                <a:spLocks noChangeShapeType="1"/>
              </p:cNvSpPr>
              <p:nvPr/>
            </p:nvSpPr>
            <p:spPr bwMode="auto">
              <a:xfrm>
                <a:off x="4501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8925" name="Line 221"/>
              <p:cNvSpPr>
                <a:spLocks noChangeShapeType="1"/>
              </p:cNvSpPr>
              <p:nvPr/>
            </p:nvSpPr>
            <p:spPr bwMode="auto">
              <a:xfrm flipH="1">
                <a:off x="4497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28926" name="Line 222"/>
            <p:cNvSpPr>
              <a:spLocks noChangeShapeType="1"/>
            </p:cNvSpPr>
            <p:nvPr/>
          </p:nvSpPr>
          <p:spPr bwMode="auto">
            <a:xfrm flipH="1">
              <a:off x="4648" y="2975"/>
              <a:ext cx="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8927" name="Line 223"/>
            <p:cNvSpPr>
              <a:spLocks noChangeShapeType="1"/>
            </p:cNvSpPr>
            <p:nvPr/>
          </p:nvSpPr>
          <p:spPr bwMode="auto">
            <a:xfrm flipH="1">
              <a:off x="896" y="2975"/>
              <a:ext cx="32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2305050" y="6000750"/>
            <a:ext cx="4583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Footlight MT Light" pitchFamily="18" charset="0"/>
              </a:rPr>
              <a:t>Open or closed circuit?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152400" y="1066800"/>
            <a:ext cx="88392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7106" name="Group 3"/>
          <p:cNvGrpSpPr>
            <a:grpSpLocks/>
          </p:cNvGrpSpPr>
          <p:nvPr/>
        </p:nvGrpSpPr>
        <p:grpSpPr bwMode="auto">
          <a:xfrm>
            <a:off x="3186113" y="1882775"/>
            <a:ext cx="1919287" cy="179388"/>
            <a:chOff x="2007" y="947"/>
            <a:chExt cx="1209" cy="113"/>
          </a:xfrm>
        </p:grpSpPr>
        <p:sp>
          <p:nvSpPr>
            <p:cNvPr id="330756" name="Rectangle 4"/>
            <p:cNvSpPr>
              <a:spLocks noChangeArrowheads="1"/>
            </p:cNvSpPr>
            <p:nvPr/>
          </p:nvSpPr>
          <p:spPr bwMode="auto">
            <a:xfrm rot="5400000">
              <a:off x="2551" y="403"/>
              <a:ext cx="113" cy="120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0757" name="Rectangle 5"/>
            <p:cNvSpPr>
              <a:spLocks noChangeArrowheads="1"/>
            </p:cNvSpPr>
            <p:nvPr/>
          </p:nvSpPr>
          <p:spPr bwMode="auto">
            <a:xfrm>
              <a:off x="3072" y="947"/>
              <a:ext cx="144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4876800" y="2108200"/>
            <a:ext cx="304800" cy="166688"/>
            <a:chOff x="1824" y="1086"/>
            <a:chExt cx="192" cy="105"/>
          </a:xfrm>
        </p:grpSpPr>
        <p:sp>
          <p:nvSpPr>
            <p:cNvPr id="330759" name="Rectangle 7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0760" name="Rectangle 8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6000" b="1" i="1">
                <a:solidFill>
                  <a:schemeClr val="bg1"/>
                </a:solidFill>
                <a:latin typeface="Franklin Gothic Medium" charset="0"/>
                <a:ea typeface="ＭＳ Ｐゴシック" charset="0"/>
              </a:rPr>
              <a:t>Series</a:t>
            </a:r>
          </a:p>
        </p:txBody>
      </p:sp>
      <p:sp>
        <p:nvSpPr>
          <p:cNvPr id="330762" name="Line 10"/>
          <p:cNvSpPr>
            <a:spLocks noChangeShapeType="1"/>
          </p:cNvSpPr>
          <p:nvPr/>
        </p:nvSpPr>
        <p:spPr bwMode="auto">
          <a:xfrm flipH="1">
            <a:off x="1438275" y="21939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763" name="Line 11"/>
          <p:cNvSpPr>
            <a:spLocks noChangeShapeType="1"/>
          </p:cNvSpPr>
          <p:nvPr/>
        </p:nvSpPr>
        <p:spPr bwMode="auto">
          <a:xfrm flipH="1">
            <a:off x="8001000" y="2222500"/>
            <a:ext cx="0" cy="2500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764" name="Line 12"/>
          <p:cNvSpPr>
            <a:spLocks noChangeShapeType="1"/>
          </p:cNvSpPr>
          <p:nvPr/>
        </p:nvSpPr>
        <p:spPr bwMode="auto">
          <a:xfrm flipH="1">
            <a:off x="1438275" y="4340225"/>
            <a:ext cx="0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7112" name="Group 13"/>
          <p:cNvGrpSpPr>
            <a:grpSpLocks/>
          </p:cNvGrpSpPr>
          <p:nvPr/>
        </p:nvGrpSpPr>
        <p:grpSpPr bwMode="auto">
          <a:xfrm>
            <a:off x="2895600" y="2108200"/>
            <a:ext cx="304800" cy="166688"/>
            <a:chOff x="1824" y="1086"/>
            <a:chExt cx="192" cy="105"/>
          </a:xfrm>
        </p:grpSpPr>
        <p:sp>
          <p:nvSpPr>
            <p:cNvPr id="330766" name="Rectangle 14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0767" name="Rectangle 15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0768" name="Rectangle 16"/>
          <p:cNvSpPr>
            <a:spLocks noChangeArrowheads="1"/>
          </p:cNvSpPr>
          <p:nvPr/>
        </p:nvSpPr>
        <p:spPr bwMode="auto">
          <a:xfrm>
            <a:off x="3265488" y="1839913"/>
            <a:ext cx="231775" cy="4349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769" name="Oval 17"/>
          <p:cNvSpPr>
            <a:spLocks noChangeArrowheads="1"/>
          </p:cNvSpPr>
          <p:nvPr/>
        </p:nvSpPr>
        <p:spPr bwMode="auto">
          <a:xfrm>
            <a:off x="3305175" y="19145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770" name="Line 18"/>
          <p:cNvSpPr>
            <a:spLocks noChangeShapeType="1"/>
          </p:cNvSpPr>
          <p:nvPr/>
        </p:nvSpPr>
        <p:spPr bwMode="auto">
          <a:xfrm flipH="1">
            <a:off x="1438275" y="2212975"/>
            <a:ext cx="1762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771" name="Rectangle 19"/>
          <p:cNvSpPr>
            <a:spLocks noChangeArrowheads="1"/>
          </p:cNvSpPr>
          <p:nvPr/>
        </p:nvSpPr>
        <p:spPr bwMode="auto">
          <a:xfrm>
            <a:off x="4572000" y="1839913"/>
            <a:ext cx="231775" cy="4349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772" name="Rectangle 20"/>
          <p:cNvSpPr>
            <a:spLocks noChangeArrowheads="1"/>
          </p:cNvSpPr>
          <p:nvPr/>
        </p:nvSpPr>
        <p:spPr bwMode="auto">
          <a:xfrm>
            <a:off x="2895600" y="2274888"/>
            <a:ext cx="2286000" cy="319087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7118" name="Group 21"/>
          <p:cNvGrpSpPr>
            <a:grpSpLocks/>
          </p:cNvGrpSpPr>
          <p:nvPr/>
        </p:nvGrpSpPr>
        <p:grpSpPr bwMode="auto">
          <a:xfrm>
            <a:off x="1157288" y="2338388"/>
            <a:ext cx="619125" cy="2122487"/>
            <a:chOff x="729" y="1473"/>
            <a:chExt cx="390" cy="1337"/>
          </a:xfrm>
        </p:grpSpPr>
        <p:grpSp>
          <p:nvGrpSpPr>
            <p:cNvPr id="47264" name="Group 22"/>
            <p:cNvGrpSpPr>
              <a:grpSpLocks/>
            </p:cNvGrpSpPr>
            <p:nvPr/>
          </p:nvGrpSpPr>
          <p:grpSpPr bwMode="auto">
            <a:xfrm>
              <a:off x="729" y="1586"/>
              <a:ext cx="343" cy="583"/>
              <a:chOff x="732" y="1985"/>
              <a:chExt cx="343" cy="583"/>
            </a:xfrm>
          </p:grpSpPr>
          <p:sp>
            <p:nvSpPr>
              <p:cNvPr id="330775" name="AutoShape 23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524"/>
              </a:xfrm>
              <a:prstGeom prst="roundRect">
                <a:avLst>
                  <a:gd name="adj" fmla="val 920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0776" name="AutoShape 24"/>
              <p:cNvSpPr>
                <a:spLocks noChangeArrowheads="1"/>
              </p:cNvSpPr>
              <p:nvPr/>
            </p:nvSpPr>
            <p:spPr bwMode="auto">
              <a:xfrm rot="10800000">
                <a:off x="864" y="1985"/>
                <a:ext cx="82" cy="27"/>
              </a:xfrm>
              <a:custGeom>
                <a:avLst/>
                <a:gdLst>
                  <a:gd name="T0" fmla="*/ 77 w 21600"/>
                  <a:gd name="T1" fmla="*/ 14 h 21600"/>
                  <a:gd name="T2" fmla="*/ 41 w 21600"/>
                  <a:gd name="T3" fmla="*/ 27 h 21600"/>
                  <a:gd name="T4" fmla="*/ 5 w 21600"/>
                  <a:gd name="T5" fmla="*/ 14 h 21600"/>
                  <a:gd name="T6" fmla="*/ 4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61 w 21600"/>
                  <a:gd name="T13" fmla="*/ 3200 h 21600"/>
                  <a:gd name="T14" fmla="*/ 18439 w 21600"/>
                  <a:gd name="T15" fmla="*/ 18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699" y="21600"/>
                    </a:lnTo>
                    <a:lnTo>
                      <a:pt x="189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77" name="AutoShape 25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181"/>
              </a:xfrm>
              <a:prstGeom prst="roundRect">
                <a:avLst>
                  <a:gd name="adj" fmla="val 1491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0778" name="Rectangle 26"/>
              <p:cNvSpPr>
                <a:spLocks noChangeArrowheads="1"/>
              </p:cNvSpPr>
              <p:nvPr/>
            </p:nvSpPr>
            <p:spPr bwMode="auto">
              <a:xfrm>
                <a:off x="736" y="2160"/>
                <a:ext cx="337" cy="13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0779" name="Text Box 27"/>
              <p:cNvSpPr txBox="1">
                <a:spLocks noChangeArrowheads="1"/>
              </p:cNvSpPr>
              <p:nvPr/>
            </p:nvSpPr>
            <p:spPr bwMode="auto">
              <a:xfrm rot="-5400000">
                <a:off x="584" y="2267"/>
                <a:ext cx="44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00" b="1" i="1">
                    <a:solidFill>
                      <a:srgbClr val="FFCC00"/>
                    </a:solidFill>
                    <a:latin typeface="Arial" charset="0"/>
                    <a:ea typeface="ＭＳ Ｐゴシック" charset="0"/>
                  </a:rPr>
                  <a:t>Duracell</a:t>
                </a:r>
              </a:p>
            </p:txBody>
          </p:sp>
        </p:grpSp>
        <p:grpSp>
          <p:nvGrpSpPr>
            <p:cNvPr id="47265" name="Group 28"/>
            <p:cNvGrpSpPr>
              <a:grpSpLocks/>
            </p:cNvGrpSpPr>
            <p:nvPr/>
          </p:nvGrpSpPr>
          <p:grpSpPr bwMode="auto">
            <a:xfrm>
              <a:off x="729" y="2142"/>
              <a:ext cx="343" cy="583"/>
              <a:chOff x="732" y="1985"/>
              <a:chExt cx="343" cy="583"/>
            </a:xfrm>
          </p:grpSpPr>
          <p:sp>
            <p:nvSpPr>
              <p:cNvPr id="330781" name="AutoShape 29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524"/>
              </a:xfrm>
              <a:prstGeom prst="roundRect">
                <a:avLst>
                  <a:gd name="adj" fmla="val 920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0782" name="AutoShape 30"/>
              <p:cNvSpPr>
                <a:spLocks noChangeArrowheads="1"/>
              </p:cNvSpPr>
              <p:nvPr/>
            </p:nvSpPr>
            <p:spPr bwMode="auto">
              <a:xfrm rot="10800000">
                <a:off x="864" y="1985"/>
                <a:ext cx="82" cy="27"/>
              </a:xfrm>
              <a:custGeom>
                <a:avLst/>
                <a:gdLst>
                  <a:gd name="T0" fmla="*/ 77 w 21600"/>
                  <a:gd name="T1" fmla="*/ 14 h 21600"/>
                  <a:gd name="T2" fmla="*/ 41 w 21600"/>
                  <a:gd name="T3" fmla="*/ 27 h 21600"/>
                  <a:gd name="T4" fmla="*/ 5 w 21600"/>
                  <a:gd name="T5" fmla="*/ 14 h 21600"/>
                  <a:gd name="T6" fmla="*/ 4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61 w 21600"/>
                  <a:gd name="T13" fmla="*/ 3200 h 21600"/>
                  <a:gd name="T14" fmla="*/ 18439 w 21600"/>
                  <a:gd name="T15" fmla="*/ 18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699" y="21600"/>
                    </a:lnTo>
                    <a:lnTo>
                      <a:pt x="189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83" name="AutoShape 31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181"/>
              </a:xfrm>
              <a:prstGeom prst="roundRect">
                <a:avLst>
                  <a:gd name="adj" fmla="val 1491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0784" name="Rectangle 32"/>
              <p:cNvSpPr>
                <a:spLocks noChangeArrowheads="1"/>
              </p:cNvSpPr>
              <p:nvPr/>
            </p:nvSpPr>
            <p:spPr bwMode="auto">
              <a:xfrm>
                <a:off x="736" y="2160"/>
                <a:ext cx="337" cy="13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0785" name="Text Box 33"/>
              <p:cNvSpPr txBox="1">
                <a:spLocks noChangeArrowheads="1"/>
              </p:cNvSpPr>
              <p:nvPr/>
            </p:nvSpPr>
            <p:spPr bwMode="auto">
              <a:xfrm rot="-5400000">
                <a:off x="584" y="2267"/>
                <a:ext cx="44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00" b="1" i="1">
                    <a:solidFill>
                      <a:srgbClr val="FFCC00"/>
                    </a:solidFill>
                    <a:latin typeface="Arial" charset="0"/>
                    <a:ea typeface="ＭＳ Ｐゴシック" charset="0"/>
                  </a:rPr>
                  <a:t>Duracell</a:t>
                </a:r>
              </a:p>
            </p:txBody>
          </p:sp>
        </p:grpSp>
        <p:sp>
          <p:nvSpPr>
            <p:cNvPr id="330786" name="Line 34"/>
            <p:cNvSpPr>
              <a:spLocks noChangeShapeType="1"/>
            </p:cNvSpPr>
            <p:nvPr/>
          </p:nvSpPr>
          <p:spPr bwMode="auto">
            <a:xfrm flipH="1">
              <a:off x="1111" y="1567"/>
              <a:ext cx="0" cy="1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7267" name="Group 35"/>
            <p:cNvGrpSpPr>
              <a:grpSpLocks/>
            </p:cNvGrpSpPr>
            <p:nvPr/>
          </p:nvGrpSpPr>
          <p:grpSpPr bwMode="auto">
            <a:xfrm>
              <a:off x="812" y="1473"/>
              <a:ext cx="192" cy="105"/>
              <a:chOff x="1824" y="1086"/>
              <a:chExt cx="192" cy="105"/>
            </a:xfrm>
          </p:grpSpPr>
          <p:sp>
            <p:nvSpPr>
              <p:cNvPr id="330788" name="Rectangle 36"/>
              <p:cNvSpPr>
                <a:spLocks noChangeArrowheads="1"/>
              </p:cNvSpPr>
              <p:nvPr/>
            </p:nvSpPr>
            <p:spPr bwMode="auto">
              <a:xfrm>
                <a:off x="1872" y="1098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0789" name="Rectangle 37"/>
              <p:cNvSpPr>
                <a:spLocks noChangeArrowheads="1"/>
              </p:cNvSpPr>
              <p:nvPr/>
            </p:nvSpPr>
            <p:spPr bwMode="auto">
              <a:xfrm>
                <a:off x="1824" y="1086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7268" name="Group 38"/>
            <p:cNvGrpSpPr>
              <a:grpSpLocks/>
            </p:cNvGrpSpPr>
            <p:nvPr/>
          </p:nvGrpSpPr>
          <p:grpSpPr bwMode="auto">
            <a:xfrm rot="10800000">
              <a:off x="812" y="2705"/>
              <a:ext cx="192" cy="105"/>
              <a:chOff x="1824" y="1086"/>
              <a:chExt cx="192" cy="105"/>
            </a:xfrm>
          </p:grpSpPr>
          <p:sp>
            <p:nvSpPr>
              <p:cNvPr id="330791" name="Rectangle 39"/>
              <p:cNvSpPr>
                <a:spLocks noChangeArrowheads="1"/>
              </p:cNvSpPr>
              <p:nvPr/>
            </p:nvSpPr>
            <p:spPr bwMode="auto">
              <a:xfrm>
                <a:off x="1875" y="1101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0792" name="Rectangle 40"/>
              <p:cNvSpPr>
                <a:spLocks noChangeArrowheads="1"/>
              </p:cNvSpPr>
              <p:nvPr/>
            </p:nvSpPr>
            <p:spPr bwMode="auto">
              <a:xfrm>
                <a:off x="1827" y="1085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30793" name="Line 41"/>
            <p:cNvSpPr>
              <a:spLocks noChangeShapeType="1"/>
            </p:cNvSpPr>
            <p:nvPr/>
          </p:nvSpPr>
          <p:spPr bwMode="auto">
            <a:xfrm flipH="1">
              <a:off x="729" y="2709"/>
              <a:ext cx="3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0794" name="Line 42"/>
            <p:cNvSpPr>
              <a:spLocks noChangeShapeType="1"/>
            </p:cNvSpPr>
            <p:nvPr/>
          </p:nvSpPr>
          <p:spPr bwMode="auto">
            <a:xfrm flipH="1">
              <a:off x="733" y="1573"/>
              <a:ext cx="3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0795" name="Line 43"/>
          <p:cNvSpPr>
            <a:spLocks noChangeShapeType="1"/>
          </p:cNvSpPr>
          <p:nvPr/>
        </p:nvSpPr>
        <p:spPr bwMode="auto">
          <a:xfrm flipH="1">
            <a:off x="4876800" y="2212975"/>
            <a:ext cx="1670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796" name="Line 44"/>
          <p:cNvSpPr>
            <a:spLocks noChangeShapeType="1"/>
          </p:cNvSpPr>
          <p:nvPr/>
        </p:nvSpPr>
        <p:spPr bwMode="auto">
          <a:xfrm flipH="1">
            <a:off x="7378700" y="2222500"/>
            <a:ext cx="62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7121" name="Group 45"/>
          <p:cNvGrpSpPr>
            <a:grpSpLocks/>
          </p:cNvGrpSpPr>
          <p:nvPr/>
        </p:nvGrpSpPr>
        <p:grpSpPr bwMode="auto">
          <a:xfrm>
            <a:off x="7378700" y="2108200"/>
            <a:ext cx="304800" cy="166688"/>
            <a:chOff x="1824" y="1086"/>
            <a:chExt cx="192" cy="105"/>
          </a:xfrm>
        </p:grpSpPr>
        <p:sp>
          <p:nvSpPr>
            <p:cNvPr id="330798" name="Rectangle 46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0799" name="Rectangle 47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7122" name="Group 48"/>
          <p:cNvGrpSpPr>
            <a:grpSpLocks/>
          </p:cNvGrpSpPr>
          <p:nvPr/>
        </p:nvGrpSpPr>
        <p:grpSpPr bwMode="auto">
          <a:xfrm>
            <a:off x="6242050" y="2108200"/>
            <a:ext cx="304800" cy="166688"/>
            <a:chOff x="1824" y="1086"/>
            <a:chExt cx="192" cy="105"/>
          </a:xfrm>
        </p:grpSpPr>
        <p:sp>
          <p:nvSpPr>
            <p:cNvPr id="330801" name="Rectangle 49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0802" name="Rectangle 50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0803" name="Rectangle 51"/>
          <p:cNvSpPr>
            <a:spLocks noChangeArrowheads="1"/>
          </p:cNvSpPr>
          <p:nvPr/>
        </p:nvSpPr>
        <p:spPr bwMode="auto">
          <a:xfrm>
            <a:off x="6215063" y="2274888"/>
            <a:ext cx="1468437" cy="319087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04" name="Rectangle 52"/>
          <p:cNvSpPr>
            <a:spLocks noChangeArrowheads="1"/>
          </p:cNvSpPr>
          <p:nvPr/>
        </p:nvSpPr>
        <p:spPr bwMode="auto">
          <a:xfrm>
            <a:off x="6684963" y="1839913"/>
            <a:ext cx="530225" cy="158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05" name="Oval 53"/>
          <p:cNvSpPr>
            <a:spLocks noChangeArrowheads="1"/>
          </p:cNvSpPr>
          <p:nvPr/>
        </p:nvSpPr>
        <p:spPr bwMode="auto">
          <a:xfrm>
            <a:off x="6553200" y="1239838"/>
            <a:ext cx="793750" cy="6969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06" name="Line 54"/>
          <p:cNvSpPr>
            <a:spLocks noChangeShapeType="1"/>
          </p:cNvSpPr>
          <p:nvPr/>
        </p:nvSpPr>
        <p:spPr bwMode="auto">
          <a:xfrm flipH="1" flipV="1">
            <a:off x="6765925" y="1614488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07" name="Line 55"/>
          <p:cNvSpPr>
            <a:spLocks noChangeShapeType="1"/>
          </p:cNvSpPr>
          <p:nvPr/>
        </p:nvSpPr>
        <p:spPr bwMode="auto">
          <a:xfrm flipV="1">
            <a:off x="7069138" y="1612900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08" name="Line 56"/>
          <p:cNvSpPr>
            <a:spLocks noChangeShapeType="1"/>
          </p:cNvSpPr>
          <p:nvPr/>
        </p:nvSpPr>
        <p:spPr bwMode="auto">
          <a:xfrm>
            <a:off x="677068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09" name="Line 57"/>
          <p:cNvSpPr>
            <a:spLocks noChangeShapeType="1"/>
          </p:cNvSpPr>
          <p:nvPr/>
        </p:nvSpPr>
        <p:spPr bwMode="auto">
          <a:xfrm flipH="1">
            <a:off x="676433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10" name="Line 58"/>
          <p:cNvSpPr>
            <a:spLocks noChangeShapeType="1"/>
          </p:cNvSpPr>
          <p:nvPr/>
        </p:nvSpPr>
        <p:spPr bwMode="auto">
          <a:xfrm>
            <a:off x="6783388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11" name="Line 59"/>
          <p:cNvSpPr>
            <a:spLocks noChangeShapeType="1"/>
          </p:cNvSpPr>
          <p:nvPr/>
        </p:nvSpPr>
        <p:spPr bwMode="auto">
          <a:xfrm flipH="1">
            <a:off x="677703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12" name="Line 60"/>
          <p:cNvSpPr>
            <a:spLocks noChangeShapeType="1"/>
          </p:cNvSpPr>
          <p:nvPr/>
        </p:nvSpPr>
        <p:spPr bwMode="auto">
          <a:xfrm>
            <a:off x="679608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13" name="Line 61"/>
          <p:cNvSpPr>
            <a:spLocks noChangeShapeType="1"/>
          </p:cNvSpPr>
          <p:nvPr/>
        </p:nvSpPr>
        <p:spPr bwMode="auto">
          <a:xfrm flipH="1">
            <a:off x="678973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14" name="Line 62"/>
          <p:cNvSpPr>
            <a:spLocks noChangeShapeType="1"/>
          </p:cNvSpPr>
          <p:nvPr/>
        </p:nvSpPr>
        <p:spPr bwMode="auto">
          <a:xfrm>
            <a:off x="681196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15" name="Line 63"/>
          <p:cNvSpPr>
            <a:spLocks noChangeShapeType="1"/>
          </p:cNvSpPr>
          <p:nvPr/>
        </p:nvSpPr>
        <p:spPr bwMode="auto">
          <a:xfrm flipH="1">
            <a:off x="680561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16" name="Line 64"/>
          <p:cNvSpPr>
            <a:spLocks noChangeShapeType="1"/>
          </p:cNvSpPr>
          <p:nvPr/>
        </p:nvSpPr>
        <p:spPr bwMode="auto">
          <a:xfrm>
            <a:off x="6824663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17" name="Line 65"/>
          <p:cNvSpPr>
            <a:spLocks noChangeShapeType="1"/>
          </p:cNvSpPr>
          <p:nvPr/>
        </p:nvSpPr>
        <p:spPr bwMode="auto">
          <a:xfrm flipH="1">
            <a:off x="681831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18" name="Line 66"/>
          <p:cNvSpPr>
            <a:spLocks noChangeShapeType="1"/>
          </p:cNvSpPr>
          <p:nvPr/>
        </p:nvSpPr>
        <p:spPr bwMode="auto">
          <a:xfrm>
            <a:off x="683736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19" name="Line 67"/>
          <p:cNvSpPr>
            <a:spLocks noChangeShapeType="1"/>
          </p:cNvSpPr>
          <p:nvPr/>
        </p:nvSpPr>
        <p:spPr bwMode="auto">
          <a:xfrm flipH="1">
            <a:off x="683101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20" name="Line 68"/>
          <p:cNvSpPr>
            <a:spLocks noChangeShapeType="1"/>
          </p:cNvSpPr>
          <p:nvPr/>
        </p:nvSpPr>
        <p:spPr bwMode="auto">
          <a:xfrm>
            <a:off x="685006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21" name="Line 69"/>
          <p:cNvSpPr>
            <a:spLocks noChangeShapeType="1"/>
          </p:cNvSpPr>
          <p:nvPr/>
        </p:nvSpPr>
        <p:spPr bwMode="auto">
          <a:xfrm flipH="1">
            <a:off x="684371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22" name="Line 70"/>
          <p:cNvSpPr>
            <a:spLocks noChangeShapeType="1"/>
          </p:cNvSpPr>
          <p:nvPr/>
        </p:nvSpPr>
        <p:spPr bwMode="auto">
          <a:xfrm>
            <a:off x="6862763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23" name="Line 71"/>
          <p:cNvSpPr>
            <a:spLocks noChangeShapeType="1"/>
          </p:cNvSpPr>
          <p:nvPr/>
        </p:nvSpPr>
        <p:spPr bwMode="auto">
          <a:xfrm flipH="1">
            <a:off x="685641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24" name="Line 72"/>
          <p:cNvSpPr>
            <a:spLocks noChangeShapeType="1"/>
          </p:cNvSpPr>
          <p:nvPr/>
        </p:nvSpPr>
        <p:spPr bwMode="auto">
          <a:xfrm>
            <a:off x="687546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25" name="Line 73"/>
          <p:cNvSpPr>
            <a:spLocks noChangeShapeType="1"/>
          </p:cNvSpPr>
          <p:nvPr/>
        </p:nvSpPr>
        <p:spPr bwMode="auto">
          <a:xfrm flipH="1">
            <a:off x="686911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26" name="Line 74"/>
          <p:cNvSpPr>
            <a:spLocks noChangeShapeType="1"/>
          </p:cNvSpPr>
          <p:nvPr/>
        </p:nvSpPr>
        <p:spPr bwMode="auto">
          <a:xfrm>
            <a:off x="689133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27" name="Line 75"/>
          <p:cNvSpPr>
            <a:spLocks noChangeShapeType="1"/>
          </p:cNvSpPr>
          <p:nvPr/>
        </p:nvSpPr>
        <p:spPr bwMode="auto">
          <a:xfrm flipH="1">
            <a:off x="688498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28" name="Line 76"/>
          <p:cNvSpPr>
            <a:spLocks noChangeShapeType="1"/>
          </p:cNvSpPr>
          <p:nvPr/>
        </p:nvSpPr>
        <p:spPr bwMode="auto">
          <a:xfrm>
            <a:off x="6904038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29" name="Line 77"/>
          <p:cNvSpPr>
            <a:spLocks noChangeShapeType="1"/>
          </p:cNvSpPr>
          <p:nvPr/>
        </p:nvSpPr>
        <p:spPr bwMode="auto">
          <a:xfrm flipH="1">
            <a:off x="689768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30" name="Line 78"/>
          <p:cNvSpPr>
            <a:spLocks noChangeShapeType="1"/>
          </p:cNvSpPr>
          <p:nvPr/>
        </p:nvSpPr>
        <p:spPr bwMode="auto">
          <a:xfrm>
            <a:off x="691673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31" name="Line 79"/>
          <p:cNvSpPr>
            <a:spLocks noChangeShapeType="1"/>
          </p:cNvSpPr>
          <p:nvPr/>
        </p:nvSpPr>
        <p:spPr bwMode="auto">
          <a:xfrm flipH="1">
            <a:off x="691038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32" name="Line 80"/>
          <p:cNvSpPr>
            <a:spLocks noChangeShapeType="1"/>
          </p:cNvSpPr>
          <p:nvPr/>
        </p:nvSpPr>
        <p:spPr bwMode="auto">
          <a:xfrm>
            <a:off x="693261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33" name="Line 81"/>
          <p:cNvSpPr>
            <a:spLocks noChangeShapeType="1"/>
          </p:cNvSpPr>
          <p:nvPr/>
        </p:nvSpPr>
        <p:spPr bwMode="auto">
          <a:xfrm flipH="1">
            <a:off x="692626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34" name="Line 82"/>
          <p:cNvSpPr>
            <a:spLocks noChangeShapeType="1"/>
          </p:cNvSpPr>
          <p:nvPr/>
        </p:nvSpPr>
        <p:spPr bwMode="auto">
          <a:xfrm>
            <a:off x="6945313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35" name="Line 83"/>
          <p:cNvSpPr>
            <a:spLocks noChangeShapeType="1"/>
          </p:cNvSpPr>
          <p:nvPr/>
        </p:nvSpPr>
        <p:spPr bwMode="auto">
          <a:xfrm flipH="1">
            <a:off x="693896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36" name="Line 84"/>
          <p:cNvSpPr>
            <a:spLocks noChangeShapeType="1"/>
          </p:cNvSpPr>
          <p:nvPr/>
        </p:nvSpPr>
        <p:spPr bwMode="auto">
          <a:xfrm>
            <a:off x="695801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37" name="Line 85"/>
          <p:cNvSpPr>
            <a:spLocks noChangeShapeType="1"/>
          </p:cNvSpPr>
          <p:nvPr/>
        </p:nvSpPr>
        <p:spPr bwMode="auto">
          <a:xfrm flipH="1">
            <a:off x="695166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38" name="Line 86"/>
          <p:cNvSpPr>
            <a:spLocks noChangeShapeType="1"/>
          </p:cNvSpPr>
          <p:nvPr/>
        </p:nvSpPr>
        <p:spPr bwMode="auto">
          <a:xfrm>
            <a:off x="697388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39" name="Line 87"/>
          <p:cNvSpPr>
            <a:spLocks noChangeShapeType="1"/>
          </p:cNvSpPr>
          <p:nvPr/>
        </p:nvSpPr>
        <p:spPr bwMode="auto">
          <a:xfrm flipH="1">
            <a:off x="696753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40" name="Line 88"/>
          <p:cNvSpPr>
            <a:spLocks noChangeShapeType="1"/>
          </p:cNvSpPr>
          <p:nvPr/>
        </p:nvSpPr>
        <p:spPr bwMode="auto">
          <a:xfrm>
            <a:off x="6986588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41" name="Line 89"/>
          <p:cNvSpPr>
            <a:spLocks noChangeShapeType="1"/>
          </p:cNvSpPr>
          <p:nvPr/>
        </p:nvSpPr>
        <p:spPr bwMode="auto">
          <a:xfrm flipH="1">
            <a:off x="698023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42" name="Line 90"/>
          <p:cNvSpPr>
            <a:spLocks noChangeShapeType="1"/>
          </p:cNvSpPr>
          <p:nvPr/>
        </p:nvSpPr>
        <p:spPr bwMode="auto">
          <a:xfrm>
            <a:off x="699928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43" name="Line 91"/>
          <p:cNvSpPr>
            <a:spLocks noChangeShapeType="1"/>
          </p:cNvSpPr>
          <p:nvPr/>
        </p:nvSpPr>
        <p:spPr bwMode="auto">
          <a:xfrm flipH="1">
            <a:off x="699293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44" name="Line 92"/>
          <p:cNvSpPr>
            <a:spLocks noChangeShapeType="1"/>
          </p:cNvSpPr>
          <p:nvPr/>
        </p:nvSpPr>
        <p:spPr bwMode="auto">
          <a:xfrm>
            <a:off x="701198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45" name="Line 93"/>
          <p:cNvSpPr>
            <a:spLocks noChangeShapeType="1"/>
          </p:cNvSpPr>
          <p:nvPr/>
        </p:nvSpPr>
        <p:spPr bwMode="auto">
          <a:xfrm flipH="1">
            <a:off x="700563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46" name="Line 94"/>
          <p:cNvSpPr>
            <a:spLocks noChangeShapeType="1"/>
          </p:cNvSpPr>
          <p:nvPr/>
        </p:nvSpPr>
        <p:spPr bwMode="auto">
          <a:xfrm>
            <a:off x="7024688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47" name="Line 95"/>
          <p:cNvSpPr>
            <a:spLocks noChangeShapeType="1"/>
          </p:cNvSpPr>
          <p:nvPr/>
        </p:nvSpPr>
        <p:spPr bwMode="auto">
          <a:xfrm flipH="1">
            <a:off x="701833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48" name="Line 96"/>
          <p:cNvSpPr>
            <a:spLocks noChangeShapeType="1"/>
          </p:cNvSpPr>
          <p:nvPr/>
        </p:nvSpPr>
        <p:spPr bwMode="auto">
          <a:xfrm>
            <a:off x="703738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49" name="Line 97"/>
          <p:cNvSpPr>
            <a:spLocks noChangeShapeType="1"/>
          </p:cNvSpPr>
          <p:nvPr/>
        </p:nvSpPr>
        <p:spPr bwMode="auto">
          <a:xfrm flipH="1">
            <a:off x="703103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50" name="Line 98"/>
          <p:cNvSpPr>
            <a:spLocks noChangeShapeType="1"/>
          </p:cNvSpPr>
          <p:nvPr/>
        </p:nvSpPr>
        <p:spPr bwMode="auto">
          <a:xfrm>
            <a:off x="705326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51" name="Line 99"/>
          <p:cNvSpPr>
            <a:spLocks noChangeShapeType="1"/>
          </p:cNvSpPr>
          <p:nvPr/>
        </p:nvSpPr>
        <p:spPr bwMode="auto">
          <a:xfrm flipH="1">
            <a:off x="704691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52" name="Line 100"/>
          <p:cNvSpPr>
            <a:spLocks noChangeShapeType="1"/>
          </p:cNvSpPr>
          <p:nvPr/>
        </p:nvSpPr>
        <p:spPr bwMode="auto">
          <a:xfrm>
            <a:off x="7065963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53" name="Line 101"/>
          <p:cNvSpPr>
            <a:spLocks noChangeShapeType="1"/>
          </p:cNvSpPr>
          <p:nvPr/>
        </p:nvSpPr>
        <p:spPr bwMode="auto">
          <a:xfrm flipH="1">
            <a:off x="705961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54" name="Line 102"/>
          <p:cNvSpPr>
            <a:spLocks noChangeShapeType="1"/>
          </p:cNvSpPr>
          <p:nvPr/>
        </p:nvSpPr>
        <p:spPr bwMode="auto">
          <a:xfrm>
            <a:off x="707866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55" name="Line 103"/>
          <p:cNvSpPr>
            <a:spLocks noChangeShapeType="1"/>
          </p:cNvSpPr>
          <p:nvPr/>
        </p:nvSpPr>
        <p:spPr bwMode="auto">
          <a:xfrm flipH="1">
            <a:off x="707231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56" name="Line 104"/>
          <p:cNvSpPr>
            <a:spLocks noChangeShapeType="1"/>
          </p:cNvSpPr>
          <p:nvPr/>
        </p:nvSpPr>
        <p:spPr bwMode="auto">
          <a:xfrm>
            <a:off x="7091363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57" name="Line 105"/>
          <p:cNvSpPr>
            <a:spLocks noChangeShapeType="1"/>
          </p:cNvSpPr>
          <p:nvPr/>
        </p:nvSpPr>
        <p:spPr bwMode="auto">
          <a:xfrm flipH="1">
            <a:off x="708501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58" name="Line 106"/>
          <p:cNvSpPr>
            <a:spLocks noChangeShapeType="1"/>
          </p:cNvSpPr>
          <p:nvPr/>
        </p:nvSpPr>
        <p:spPr bwMode="auto">
          <a:xfrm>
            <a:off x="710406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59" name="Line 107"/>
          <p:cNvSpPr>
            <a:spLocks noChangeShapeType="1"/>
          </p:cNvSpPr>
          <p:nvPr/>
        </p:nvSpPr>
        <p:spPr bwMode="auto">
          <a:xfrm flipH="1">
            <a:off x="709771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60" name="Line 108"/>
          <p:cNvSpPr>
            <a:spLocks noChangeShapeType="1"/>
          </p:cNvSpPr>
          <p:nvPr/>
        </p:nvSpPr>
        <p:spPr bwMode="auto">
          <a:xfrm>
            <a:off x="711993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61" name="Line 109"/>
          <p:cNvSpPr>
            <a:spLocks noChangeShapeType="1"/>
          </p:cNvSpPr>
          <p:nvPr/>
        </p:nvSpPr>
        <p:spPr bwMode="auto">
          <a:xfrm flipH="1">
            <a:off x="711358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62" name="Line 110"/>
          <p:cNvSpPr>
            <a:spLocks noChangeShapeType="1"/>
          </p:cNvSpPr>
          <p:nvPr/>
        </p:nvSpPr>
        <p:spPr bwMode="auto">
          <a:xfrm>
            <a:off x="7132638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63" name="Line 111"/>
          <p:cNvSpPr>
            <a:spLocks noChangeShapeType="1"/>
          </p:cNvSpPr>
          <p:nvPr/>
        </p:nvSpPr>
        <p:spPr bwMode="auto">
          <a:xfrm flipH="1">
            <a:off x="712628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64" name="Line 112"/>
          <p:cNvSpPr>
            <a:spLocks noChangeShapeType="1"/>
          </p:cNvSpPr>
          <p:nvPr/>
        </p:nvSpPr>
        <p:spPr bwMode="auto">
          <a:xfrm>
            <a:off x="714533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65" name="Line 113"/>
          <p:cNvSpPr>
            <a:spLocks noChangeShapeType="1"/>
          </p:cNvSpPr>
          <p:nvPr/>
        </p:nvSpPr>
        <p:spPr bwMode="auto">
          <a:xfrm flipH="1">
            <a:off x="713898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7186" name="Group 114"/>
          <p:cNvGrpSpPr>
            <a:grpSpLocks/>
          </p:cNvGrpSpPr>
          <p:nvPr/>
        </p:nvGrpSpPr>
        <p:grpSpPr bwMode="auto">
          <a:xfrm>
            <a:off x="7378700" y="4613275"/>
            <a:ext cx="304800" cy="166688"/>
            <a:chOff x="1824" y="1086"/>
            <a:chExt cx="192" cy="105"/>
          </a:xfrm>
        </p:grpSpPr>
        <p:sp>
          <p:nvSpPr>
            <p:cNvPr id="330867" name="Rectangle 115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0868" name="Rectangle 116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7187" name="Group 117"/>
          <p:cNvGrpSpPr>
            <a:grpSpLocks/>
          </p:cNvGrpSpPr>
          <p:nvPr/>
        </p:nvGrpSpPr>
        <p:grpSpPr bwMode="auto">
          <a:xfrm>
            <a:off x="6242050" y="4613275"/>
            <a:ext cx="304800" cy="166688"/>
            <a:chOff x="1824" y="1086"/>
            <a:chExt cx="192" cy="105"/>
          </a:xfrm>
        </p:grpSpPr>
        <p:sp>
          <p:nvSpPr>
            <p:cNvPr id="330870" name="Rectangle 118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0871" name="Rectangle 119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0872" name="Rectangle 120"/>
          <p:cNvSpPr>
            <a:spLocks noChangeArrowheads="1"/>
          </p:cNvSpPr>
          <p:nvPr/>
        </p:nvSpPr>
        <p:spPr bwMode="auto">
          <a:xfrm>
            <a:off x="6215063" y="4779963"/>
            <a:ext cx="1468437" cy="319087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73" name="Rectangle 121"/>
          <p:cNvSpPr>
            <a:spLocks noChangeArrowheads="1"/>
          </p:cNvSpPr>
          <p:nvPr/>
        </p:nvSpPr>
        <p:spPr bwMode="auto">
          <a:xfrm>
            <a:off x="6684963" y="4344988"/>
            <a:ext cx="530225" cy="158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74" name="Oval 122"/>
          <p:cNvSpPr>
            <a:spLocks noChangeArrowheads="1"/>
          </p:cNvSpPr>
          <p:nvPr/>
        </p:nvSpPr>
        <p:spPr bwMode="auto">
          <a:xfrm>
            <a:off x="6553200" y="3744913"/>
            <a:ext cx="793750" cy="6969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75" name="Line 123"/>
          <p:cNvSpPr>
            <a:spLocks noChangeShapeType="1"/>
          </p:cNvSpPr>
          <p:nvPr/>
        </p:nvSpPr>
        <p:spPr bwMode="auto">
          <a:xfrm flipH="1" flipV="1">
            <a:off x="6765925" y="4119563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76" name="Line 124"/>
          <p:cNvSpPr>
            <a:spLocks noChangeShapeType="1"/>
          </p:cNvSpPr>
          <p:nvPr/>
        </p:nvSpPr>
        <p:spPr bwMode="auto">
          <a:xfrm flipV="1">
            <a:off x="7069138" y="4117975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77" name="Line 125"/>
          <p:cNvSpPr>
            <a:spLocks noChangeShapeType="1"/>
          </p:cNvSpPr>
          <p:nvPr/>
        </p:nvSpPr>
        <p:spPr bwMode="auto">
          <a:xfrm>
            <a:off x="677068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78" name="Line 126"/>
          <p:cNvSpPr>
            <a:spLocks noChangeShapeType="1"/>
          </p:cNvSpPr>
          <p:nvPr/>
        </p:nvSpPr>
        <p:spPr bwMode="auto">
          <a:xfrm flipH="1">
            <a:off x="676433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79" name="Line 127"/>
          <p:cNvSpPr>
            <a:spLocks noChangeShapeType="1"/>
          </p:cNvSpPr>
          <p:nvPr/>
        </p:nvSpPr>
        <p:spPr bwMode="auto">
          <a:xfrm>
            <a:off x="6783388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80" name="Line 128"/>
          <p:cNvSpPr>
            <a:spLocks noChangeShapeType="1"/>
          </p:cNvSpPr>
          <p:nvPr/>
        </p:nvSpPr>
        <p:spPr bwMode="auto">
          <a:xfrm flipH="1">
            <a:off x="677703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81" name="Line 129"/>
          <p:cNvSpPr>
            <a:spLocks noChangeShapeType="1"/>
          </p:cNvSpPr>
          <p:nvPr/>
        </p:nvSpPr>
        <p:spPr bwMode="auto">
          <a:xfrm>
            <a:off x="679608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82" name="Line 130"/>
          <p:cNvSpPr>
            <a:spLocks noChangeShapeType="1"/>
          </p:cNvSpPr>
          <p:nvPr/>
        </p:nvSpPr>
        <p:spPr bwMode="auto">
          <a:xfrm flipH="1">
            <a:off x="678973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83" name="Line 131"/>
          <p:cNvSpPr>
            <a:spLocks noChangeShapeType="1"/>
          </p:cNvSpPr>
          <p:nvPr/>
        </p:nvSpPr>
        <p:spPr bwMode="auto">
          <a:xfrm>
            <a:off x="681196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84" name="Line 132"/>
          <p:cNvSpPr>
            <a:spLocks noChangeShapeType="1"/>
          </p:cNvSpPr>
          <p:nvPr/>
        </p:nvSpPr>
        <p:spPr bwMode="auto">
          <a:xfrm flipH="1">
            <a:off x="680561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85" name="Line 133"/>
          <p:cNvSpPr>
            <a:spLocks noChangeShapeType="1"/>
          </p:cNvSpPr>
          <p:nvPr/>
        </p:nvSpPr>
        <p:spPr bwMode="auto">
          <a:xfrm>
            <a:off x="6824663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86" name="Line 134"/>
          <p:cNvSpPr>
            <a:spLocks noChangeShapeType="1"/>
          </p:cNvSpPr>
          <p:nvPr/>
        </p:nvSpPr>
        <p:spPr bwMode="auto">
          <a:xfrm flipH="1">
            <a:off x="681831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87" name="Line 135"/>
          <p:cNvSpPr>
            <a:spLocks noChangeShapeType="1"/>
          </p:cNvSpPr>
          <p:nvPr/>
        </p:nvSpPr>
        <p:spPr bwMode="auto">
          <a:xfrm>
            <a:off x="683736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88" name="Line 136"/>
          <p:cNvSpPr>
            <a:spLocks noChangeShapeType="1"/>
          </p:cNvSpPr>
          <p:nvPr/>
        </p:nvSpPr>
        <p:spPr bwMode="auto">
          <a:xfrm flipH="1">
            <a:off x="683101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89" name="Line 137"/>
          <p:cNvSpPr>
            <a:spLocks noChangeShapeType="1"/>
          </p:cNvSpPr>
          <p:nvPr/>
        </p:nvSpPr>
        <p:spPr bwMode="auto">
          <a:xfrm>
            <a:off x="685006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90" name="Line 138"/>
          <p:cNvSpPr>
            <a:spLocks noChangeShapeType="1"/>
          </p:cNvSpPr>
          <p:nvPr/>
        </p:nvSpPr>
        <p:spPr bwMode="auto">
          <a:xfrm flipH="1">
            <a:off x="68437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91" name="Line 139"/>
          <p:cNvSpPr>
            <a:spLocks noChangeShapeType="1"/>
          </p:cNvSpPr>
          <p:nvPr/>
        </p:nvSpPr>
        <p:spPr bwMode="auto">
          <a:xfrm>
            <a:off x="6862763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92" name="Line 140"/>
          <p:cNvSpPr>
            <a:spLocks noChangeShapeType="1"/>
          </p:cNvSpPr>
          <p:nvPr/>
        </p:nvSpPr>
        <p:spPr bwMode="auto">
          <a:xfrm flipH="1">
            <a:off x="68564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93" name="Line 141"/>
          <p:cNvSpPr>
            <a:spLocks noChangeShapeType="1"/>
          </p:cNvSpPr>
          <p:nvPr/>
        </p:nvSpPr>
        <p:spPr bwMode="auto">
          <a:xfrm>
            <a:off x="687546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94" name="Line 142"/>
          <p:cNvSpPr>
            <a:spLocks noChangeShapeType="1"/>
          </p:cNvSpPr>
          <p:nvPr/>
        </p:nvSpPr>
        <p:spPr bwMode="auto">
          <a:xfrm flipH="1">
            <a:off x="68691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95" name="Line 143"/>
          <p:cNvSpPr>
            <a:spLocks noChangeShapeType="1"/>
          </p:cNvSpPr>
          <p:nvPr/>
        </p:nvSpPr>
        <p:spPr bwMode="auto">
          <a:xfrm>
            <a:off x="68913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96" name="Line 144"/>
          <p:cNvSpPr>
            <a:spLocks noChangeShapeType="1"/>
          </p:cNvSpPr>
          <p:nvPr/>
        </p:nvSpPr>
        <p:spPr bwMode="auto">
          <a:xfrm flipH="1">
            <a:off x="68849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97" name="Line 145"/>
          <p:cNvSpPr>
            <a:spLocks noChangeShapeType="1"/>
          </p:cNvSpPr>
          <p:nvPr/>
        </p:nvSpPr>
        <p:spPr bwMode="auto">
          <a:xfrm>
            <a:off x="6904038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98" name="Line 146"/>
          <p:cNvSpPr>
            <a:spLocks noChangeShapeType="1"/>
          </p:cNvSpPr>
          <p:nvPr/>
        </p:nvSpPr>
        <p:spPr bwMode="auto">
          <a:xfrm flipH="1">
            <a:off x="68976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899" name="Line 147"/>
          <p:cNvSpPr>
            <a:spLocks noChangeShapeType="1"/>
          </p:cNvSpPr>
          <p:nvPr/>
        </p:nvSpPr>
        <p:spPr bwMode="auto">
          <a:xfrm>
            <a:off x="69167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00" name="Line 148"/>
          <p:cNvSpPr>
            <a:spLocks noChangeShapeType="1"/>
          </p:cNvSpPr>
          <p:nvPr/>
        </p:nvSpPr>
        <p:spPr bwMode="auto">
          <a:xfrm flipH="1">
            <a:off x="69103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01" name="Line 149"/>
          <p:cNvSpPr>
            <a:spLocks noChangeShapeType="1"/>
          </p:cNvSpPr>
          <p:nvPr/>
        </p:nvSpPr>
        <p:spPr bwMode="auto">
          <a:xfrm>
            <a:off x="693261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02" name="Line 150"/>
          <p:cNvSpPr>
            <a:spLocks noChangeShapeType="1"/>
          </p:cNvSpPr>
          <p:nvPr/>
        </p:nvSpPr>
        <p:spPr bwMode="auto">
          <a:xfrm flipH="1">
            <a:off x="692626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03" name="Line 151"/>
          <p:cNvSpPr>
            <a:spLocks noChangeShapeType="1"/>
          </p:cNvSpPr>
          <p:nvPr/>
        </p:nvSpPr>
        <p:spPr bwMode="auto">
          <a:xfrm>
            <a:off x="6945313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04" name="Line 152"/>
          <p:cNvSpPr>
            <a:spLocks noChangeShapeType="1"/>
          </p:cNvSpPr>
          <p:nvPr/>
        </p:nvSpPr>
        <p:spPr bwMode="auto">
          <a:xfrm flipH="1">
            <a:off x="693896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05" name="Line 153"/>
          <p:cNvSpPr>
            <a:spLocks noChangeShapeType="1"/>
          </p:cNvSpPr>
          <p:nvPr/>
        </p:nvSpPr>
        <p:spPr bwMode="auto">
          <a:xfrm>
            <a:off x="695801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06" name="Line 154"/>
          <p:cNvSpPr>
            <a:spLocks noChangeShapeType="1"/>
          </p:cNvSpPr>
          <p:nvPr/>
        </p:nvSpPr>
        <p:spPr bwMode="auto">
          <a:xfrm flipH="1">
            <a:off x="695166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07" name="Line 155"/>
          <p:cNvSpPr>
            <a:spLocks noChangeShapeType="1"/>
          </p:cNvSpPr>
          <p:nvPr/>
        </p:nvSpPr>
        <p:spPr bwMode="auto">
          <a:xfrm>
            <a:off x="697388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08" name="Line 156"/>
          <p:cNvSpPr>
            <a:spLocks noChangeShapeType="1"/>
          </p:cNvSpPr>
          <p:nvPr/>
        </p:nvSpPr>
        <p:spPr bwMode="auto">
          <a:xfrm flipH="1">
            <a:off x="696753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09" name="Line 157"/>
          <p:cNvSpPr>
            <a:spLocks noChangeShapeType="1"/>
          </p:cNvSpPr>
          <p:nvPr/>
        </p:nvSpPr>
        <p:spPr bwMode="auto">
          <a:xfrm>
            <a:off x="6986588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10" name="Line 158"/>
          <p:cNvSpPr>
            <a:spLocks noChangeShapeType="1"/>
          </p:cNvSpPr>
          <p:nvPr/>
        </p:nvSpPr>
        <p:spPr bwMode="auto">
          <a:xfrm flipH="1">
            <a:off x="698023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11" name="Line 159"/>
          <p:cNvSpPr>
            <a:spLocks noChangeShapeType="1"/>
          </p:cNvSpPr>
          <p:nvPr/>
        </p:nvSpPr>
        <p:spPr bwMode="auto">
          <a:xfrm>
            <a:off x="699928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12" name="Line 160"/>
          <p:cNvSpPr>
            <a:spLocks noChangeShapeType="1"/>
          </p:cNvSpPr>
          <p:nvPr/>
        </p:nvSpPr>
        <p:spPr bwMode="auto">
          <a:xfrm flipH="1">
            <a:off x="699293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13" name="Line 161"/>
          <p:cNvSpPr>
            <a:spLocks noChangeShapeType="1"/>
          </p:cNvSpPr>
          <p:nvPr/>
        </p:nvSpPr>
        <p:spPr bwMode="auto">
          <a:xfrm>
            <a:off x="70119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14" name="Line 162"/>
          <p:cNvSpPr>
            <a:spLocks noChangeShapeType="1"/>
          </p:cNvSpPr>
          <p:nvPr/>
        </p:nvSpPr>
        <p:spPr bwMode="auto">
          <a:xfrm flipH="1">
            <a:off x="70056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15" name="Line 163"/>
          <p:cNvSpPr>
            <a:spLocks noChangeShapeType="1"/>
          </p:cNvSpPr>
          <p:nvPr/>
        </p:nvSpPr>
        <p:spPr bwMode="auto">
          <a:xfrm>
            <a:off x="7024688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16" name="Line 164"/>
          <p:cNvSpPr>
            <a:spLocks noChangeShapeType="1"/>
          </p:cNvSpPr>
          <p:nvPr/>
        </p:nvSpPr>
        <p:spPr bwMode="auto">
          <a:xfrm flipH="1">
            <a:off x="70183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17" name="Line 165"/>
          <p:cNvSpPr>
            <a:spLocks noChangeShapeType="1"/>
          </p:cNvSpPr>
          <p:nvPr/>
        </p:nvSpPr>
        <p:spPr bwMode="auto">
          <a:xfrm>
            <a:off x="70373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18" name="Line 166"/>
          <p:cNvSpPr>
            <a:spLocks noChangeShapeType="1"/>
          </p:cNvSpPr>
          <p:nvPr/>
        </p:nvSpPr>
        <p:spPr bwMode="auto">
          <a:xfrm flipH="1">
            <a:off x="70310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19" name="Line 167"/>
          <p:cNvSpPr>
            <a:spLocks noChangeShapeType="1"/>
          </p:cNvSpPr>
          <p:nvPr/>
        </p:nvSpPr>
        <p:spPr bwMode="auto">
          <a:xfrm>
            <a:off x="705326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20" name="Line 168"/>
          <p:cNvSpPr>
            <a:spLocks noChangeShapeType="1"/>
          </p:cNvSpPr>
          <p:nvPr/>
        </p:nvSpPr>
        <p:spPr bwMode="auto">
          <a:xfrm flipH="1">
            <a:off x="70469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21" name="Line 169"/>
          <p:cNvSpPr>
            <a:spLocks noChangeShapeType="1"/>
          </p:cNvSpPr>
          <p:nvPr/>
        </p:nvSpPr>
        <p:spPr bwMode="auto">
          <a:xfrm>
            <a:off x="7065963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22" name="Line 170"/>
          <p:cNvSpPr>
            <a:spLocks noChangeShapeType="1"/>
          </p:cNvSpPr>
          <p:nvPr/>
        </p:nvSpPr>
        <p:spPr bwMode="auto">
          <a:xfrm flipH="1">
            <a:off x="70596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23" name="Line 171"/>
          <p:cNvSpPr>
            <a:spLocks noChangeShapeType="1"/>
          </p:cNvSpPr>
          <p:nvPr/>
        </p:nvSpPr>
        <p:spPr bwMode="auto">
          <a:xfrm>
            <a:off x="707866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24" name="Line 172"/>
          <p:cNvSpPr>
            <a:spLocks noChangeShapeType="1"/>
          </p:cNvSpPr>
          <p:nvPr/>
        </p:nvSpPr>
        <p:spPr bwMode="auto">
          <a:xfrm flipH="1">
            <a:off x="70723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25" name="Line 173"/>
          <p:cNvSpPr>
            <a:spLocks noChangeShapeType="1"/>
          </p:cNvSpPr>
          <p:nvPr/>
        </p:nvSpPr>
        <p:spPr bwMode="auto">
          <a:xfrm>
            <a:off x="7091363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26" name="Line 174"/>
          <p:cNvSpPr>
            <a:spLocks noChangeShapeType="1"/>
          </p:cNvSpPr>
          <p:nvPr/>
        </p:nvSpPr>
        <p:spPr bwMode="auto">
          <a:xfrm flipH="1">
            <a:off x="70850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27" name="Line 175"/>
          <p:cNvSpPr>
            <a:spLocks noChangeShapeType="1"/>
          </p:cNvSpPr>
          <p:nvPr/>
        </p:nvSpPr>
        <p:spPr bwMode="auto">
          <a:xfrm>
            <a:off x="710406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28" name="Line 176"/>
          <p:cNvSpPr>
            <a:spLocks noChangeShapeType="1"/>
          </p:cNvSpPr>
          <p:nvPr/>
        </p:nvSpPr>
        <p:spPr bwMode="auto">
          <a:xfrm flipH="1">
            <a:off x="70977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29" name="Line 177"/>
          <p:cNvSpPr>
            <a:spLocks noChangeShapeType="1"/>
          </p:cNvSpPr>
          <p:nvPr/>
        </p:nvSpPr>
        <p:spPr bwMode="auto">
          <a:xfrm>
            <a:off x="71199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30" name="Line 178"/>
          <p:cNvSpPr>
            <a:spLocks noChangeShapeType="1"/>
          </p:cNvSpPr>
          <p:nvPr/>
        </p:nvSpPr>
        <p:spPr bwMode="auto">
          <a:xfrm flipH="1">
            <a:off x="71135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31" name="Line 179"/>
          <p:cNvSpPr>
            <a:spLocks noChangeShapeType="1"/>
          </p:cNvSpPr>
          <p:nvPr/>
        </p:nvSpPr>
        <p:spPr bwMode="auto">
          <a:xfrm>
            <a:off x="7132638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32" name="Line 180"/>
          <p:cNvSpPr>
            <a:spLocks noChangeShapeType="1"/>
          </p:cNvSpPr>
          <p:nvPr/>
        </p:nvSpPr>
        <p:spPr bwMode="auto">
          <a:xfrm flipH="1">
            <a:off x="71262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33" name="Line 181"/>
          <p:cNvSpPr>
            <a:spLocks noChangeShapeType="1"/>
          </p:cNvSpPr>
          <p:nvPr/>
        </p:nvSpPr>
        <p:spPr bwMode="auto">
          <a:xfrm>
            <a:off x="71453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34" name="Line 182"/>
          <p:cNvSpPr>
            <a:spLocks noChangeShapeType="1"/>
          </p:cNvSpPr>
          <p:nvPr/>
        </p:nvSpPr>
        <p:spPr bwMode="auto">
          <a:xfrm flipH="1">
            <a:off x="71389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35" name="Line 183"/>
          <p:cNvSpPr>
            <a:spLocks noChangeShapeType="1"/>
          </p:cNvSpPr>
          <p:nvPr/>
        </p:nvSpPr>
        <p:spPr bwMode="auto">
          <a:xfrm flipH="1">
            <a:off x="7378700" y="4722813"/>
            <a:ext cx="62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36" name="Line 184"/>
          <p:cNvSpPr>
            <a:spLocks noChangeShapeType="1"/>
          </p:cNvSpPr>
          <p:nvPr/>
        </p:nvSpPr>
        <p:spPr bwMode="auto">
          <a:xfrm flipH="1">
            <a:off x="1422400" y="4722813"/>
            <a:ext cx="5124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0937" name="AutoShape 185"/>
          <p:cNvSpPr>
            <a:spLocks noChangeArrowheads="1"/>
          </p:cNvSpPr>
          <p:nvPr/>
        </p:nvSpPr>
        <p:spPr bwMode="auto">
          <a:xfrm rot="10800000">
            <a:off x="6610350" y="1998663"/>
            <a:ext cx="679450" cy="276225"/>
          </a:xfrm>
          <a:custGeom>
            <a:avLst/>
            <a:gdLst>
              <a:gd name="T0" fmla="*/ 635789 w 21600"/>
              <a:gd name="T1" fmla="*/ 138113 h 21600"/>
              <a:gd name="T2" fmla="*/ 339725 w 21600"/>
              <a:gd name="T3" fmla="*/ 276225 h 21600"/>
              <a:gd name="T4" fmla="*/ 43661 w 21600"/>
              <a:gd name="T5" fmla="*/ 138113 h 21600"/>
              <a:gd name="T6" fmla="*/ 3397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5" y="21600"/>
                </a:lnTo>
                <a:lnTo>
                  <a:pt x="1882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938" name="AutoShape 186"/>
          <p:cNvSpPr>
            <a:spLocks noChangeArrowheads="1"/>
          </p:cNvSpPr>
          <p:nvPr/>
        </p:nvSpPr>
        <p:spPr bwMode="auto">
          <a:xfrm rot="10800000">
            <a:off x="6610350" y="4503738"/>
            <a:ext cx="679450" cy="276225"/>
          </a:xfrm>
          <a:custGeom>
            <a:avLst/>
            <a:gdLst>
              <a:gd name="T0" fmla="*/ 635789 w 21600"/>
              <a:gd name="T1" fmla="*/ 138113 h 21600"/>
              <a:gd name="T2" fmla="*/ 339725 w 21600"/>
              <a:gd name="T3" fmla="*/ 276225 h 21600"/>
              <a:gd name="T4" fmla="*/ 43661 w 21600"/>
              <a:gd name="T5" fmla="*/ 138113 h 21600"/>
              <a:gd name="T6" fmla="*/ 3397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5" y="21600"/>
                </a:lnTo>
                <a:lnTo>
                  <a:pt x="1882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255" name="TextBox 186"/>
          <p:cNvSpPr txBox="1">
            <a:spLocks noChangeArrowheads="1"/>
          </p:cNvSpPr>
          <p:nvPr/>
        </p:nvSpPr>
        <p:spPr bwMode="auto">
          <a:xfrm>
            <a:off x="2305050" y="6019800"/>
            <a:ext cx="4583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Footlight MT Light" pitchFamily="18" charset="0"/>
              </a:rPr>
              <a:t>Open or closed circuit?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3505200"/>
            <a:ext cx="3962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  <a:latin typeface="Footlight MT Light" pitchFamily="18" charset="0"/>
              </a:rPr>
              <a:t>Current: the actual </a:t>
            </a:r>
            <a:r>
              <a:rPr lang="ja-JP" altLang="en-US" sz="3200" b="1">
                <a:solidFill>
                  <a:srgbClr val="FFFFFF"/>
                </a:solidFill>
                <a:latin typeface="Footlight MT Light" pitchFamily="18" charset="0"/>
              </a:rPr>
              <a:t>“</a:t>
            </a:r>
            <a:r>
              <a:rPr lang="en-US" altLang="ja-JP" sz="3200" b="1">
                <a:solidFill>
                  <a:srgbClr val="FFFFFF"/>
                </a:solidFill>
                <a:latin typeface="Footlight MT Light" pitchFamily="18" charset="0"/>
              </a:rPr>
              <a:t>substance</a:t>
            </a:r>
            <a:r>
              <a:rPr lang="ja-JP" altLang="en-US" sz="3200" b="1">
                <a:solidFill>
                  <a:srgbClr val="FFFFFF"/>
                </a:solidFill>
                <a:latin typeface="Footlight MT Light" pitchFamily="18" charset="0"/>
              </a:rPr>
              <a:t>”</a:t>
            </a:r>
            <a:r>
              <a:rPr lang="en-US" altLang="ja-JP" sz="3200" b="1">
                <a:solidFill>
                  <a:srgbClr val="FFFFFF"/>
                </a:solidFill>
                <a:latin typeface="Footlight MT Light" pitchFamily="18" charset="0"/>
              </a:rPr>
              <a:t> that is flowing through the wires of the circuit (electrons!)</a:t>
            </a:r>
            <a:endParaRPr lang="en-US" sz="3200" b="1">
              <a:solidFill>
                <a:srgbClr val="FFFFFF"/>
              </a:solidFill>
              <a:latin typeface="Footlight MT Light" pitchFamily="18" charset="0"/>
            </a:endParaRPr>
          </a:p>
        </p:txBody>
      </p:sp>
      <p:pic>
        <p:nvPicPr>
          <p:cNvPr id="37891" name="Picture 3" descr="2003_25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721359">
            <a:off x="5324475" y="3895725"/>
            <a:ext cx="2381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ri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609600"/>
            <a:ext cx="2000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781800" y="2514600"/>
            <a:ext cx="304800" cy="1524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4876800" y="2514600"/>
            <a:ext cx="1905000" cy="20574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7086600" y="2667000"/>
            <a:ext cx="990600" cy="28956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533400" y="1066800"/>
            <a:ext cx="3810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latin typeface="Footlight MT Light" pitchFamily="18" charset="0"/>
              </a:rPr>
              <a:t>How you should be thinking about electric circuits: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3" grpId="0" animBg="1"/>
      <p:bldP spid="37894" grpId="0" animBg="1"/>
      <p:bldP spid="3789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152400" y="1066800"/>
            <a:ext cx="88392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9154" name="Group 3"/>
          <p:cNvGrpSpPr>
            <a:grpSpLocks/>
          </p:cNvGrpSpPr>
          <p:nvPr/>
        </p:nvGrpSpPr>
        <p:grpSpPr bwMode="auto">
          <a:xfrm rot="-1292279">
            <a:off x="3186113" y="1612900"/>
            <a:ext cx="1919287" cy="179388"/>
            <a:chOff x="2007" y="947"/>
            <a:chExt cx="1209" cy="113"/>
          </a:xfrm>
        </p:grpSpPr>
        <p:sp>
          <p:nvSpPr>
            <p:cNvPr id="332804" name="Rectangle 4"/>
            <p:cNvSpPr>
              <a:spLocks noChangeArrowheads="1"/>
            </p:cNvSpPr>
            <p:nvPr/>
          </p:nvSpPr>
          <p:spPr bwMode="auto">
            <a:xfrm rot="5400000">
              <a:off x="2550" y="400"/>
              <a:ext cx="113" cy="120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05" name="Rectangle 5"/>
            <p:cNvSpPr>
              <a:spLocks noChangeArrowheads="1"/>
            </p:cNvSpPr>
            <p:nvPr/>
          </p:nvSpPr>
          <p:spPr bwMode="auto">
            <a:xfrm>
              <a:off x="3070" y="945"/>
              <a:ext cx="144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155" name="Group 6"/>
          <p:cNvGrpSpPr>
            <a:grpSpLocks/>
          </p:cNvGrpSpPr>
          <p:nvPr/>
        </p:nvGrpSpPr>
        <p:grpSpPr bwMode="auto">
          <a:xfrm>
            <a:off x="4876800" y="2108200"/>
            <a:ext cx="304800" cy="166688"/>
            <a:chOff x="1824" y="1086"/>
            <a:chExt cx="192" cy="105"/>
          </a:xfrm>
        </p:grpSpPr>
        <p:sp>
          <p:nvSpPr>
            <p:cNvPr id="332807" name="Rectangle 7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08" name="Rectangle 8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6000" b="1" i="1">
                <a:solidFill>
                  <a:schemeClr val="bg1"/>
                </a:solidFill>
                <a:latin typeface="Franklin Gothic Medium" charset="0"/>
                <a:ea typeface="ＭＳ Ｐゴシック" charset="0"/>
              </a:rPr>
              <a:t>Series</a:t>
            </a:r>
          </a:p>
        </p:txBody>
      </p:sp>
      <p:sp>
        <p:nvSpPr>
          <p:cNvPr id="332810" name="Line 10"/>
          <p:cNvSpPr>
            <a:spLocks noChangeShapeType="1"/>
          </p:cNvSpPr>
          <p:nvPr/>
        </p:nvSpPr>
        <p:spPr bwMode="auto">
          <a:xfrm flipH="1">
            <a:off x="1438275" y="21939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2811" name="Line 11"/>
          <p:cNvSpPr>
            <a:spLocks noChangeShapeType="1"/>
          </p:cNvSpPr>
          <p:nvPr/>
        </p:nvSpPr>
        <p:spPr bwMode="auto">
          <a:xfrm flipH="1">
            <a:off x="8001000" y="2222500"/>
            <a:ext cx="0" cy="2500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2812" name="Line 12"/>
          <p:cNvSpPr>
            <a:spLocks noChangeShapeType="1"/>
          </p:cNvSpPr>
          <p:nvPr/>
        </p:nvSpPr>
        <p:spPr bwMode="auto">
          <a:xfrm flipH="1">
            <a:off x="1438275" y="4340225"/>
            <a:ext cx="0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9160" name="Group 13"/>
          <p:cNvGrpSpPr>
            <a:grpSpLocks/>
          </p:cNvGrpSpPr>
          <p:nvPr/>
        </p:nvGrpSpPr>
        <p:grpSpPr bwMode="auto">
          <a:xfrm>
            <a:off x="2895600" y="2108200"/>
            <a:ext cx="304800" cy="166688"/>
            <a:chOff x="1824" y="1086"/>
            <a:chExt cx="192" cy="105"/>
          </a:xfrm>
        </p:grpSpPr>
        <p:sp>
          <p:nvSpPr>
            <p:cNvPr id="332814" name="Rectangle 14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15" name="Rectangle 15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2816" name="Rectangle 16"/>
          <p:cNvSpPr>
            <a:spLocks noChangeArrowheads="1"/>
          </p:cNvSpPr>
          <p:nvPr/>
        </p:nvSpPr>
        <p:spPr bwMode="auto">
          <a:xfrm>
            <a:off x="3265488" y="1839913"/>
            <a:ext cx="231775" cy="4349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2817" name="Oval 17"/>
          <p:cNvSpPr>
            <a:spLocks noChangeArrowheads="1"/>
          </p:cNvSpPr>
          <p:nvPr/>
        </p:nvSpPr>
        <p:spPr bwMode="auto">
          <a:xfrm>
            <a:off x="3305175" y="19145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2818" name="Line 18"/>
          <p:cNvSpPr>
            <a:spLocks noChangeShapeType="1"/>
          </p:cNvSpPr>
          <p:nvPr/>
        </p:nvSpPr>
        <p:spPr bwMode="auto">
          <a:xfrm flipH="1">
            <a:off x="1438275" y="2212975"/>
            <a:ext cx="1762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4572000" y="1839913"/>
            <a:ext cx="231775" cy="4349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2820" name="Rectangle 20"/>
          <p:cNvSpPr>
            <a:spLocks noChangeArrowheads="1"/>
          </p:cNvSpPr>
          <p:nvPr/>
        </p:nvSpPr>
        <p:spPr bwMode="auto">
          <a:xfrm>
            <a:off x="2895600" y="2274888"/>
            <a:ext cx="2286000" cy="319087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9166" name="Group 21"/>
          <p:cNvGrpSpPr>
            <a:grpSpLocks/>
          </p:cNvGrpSpPr>
          <p:nvPr/>
        </p:nvGrpSpPr>
        <p:grpSpPr bwMode="auto">
          <a:xfrm>
            <a:off x="1157288" y="2338388"/>
            <a:ext cx="619125" cy="2122487"/>
            <a:chOff x="729" y="1473"/>
            <a:chExt cx="390" cy="1337"/>
          </a:xfrm>
        </p:grpSpPr>
        <p:grpSp>
          <p:nvGrpSpPr>
            <p:cNvPr id="49339" name="Group 22"/>
            <p:cNvGrpSpPr>
              <a:grpSpLocks/>
            </p:cNvGrpSpPr>
            <p:nvPr/>
          </p:nvGrpSpPr>
          <p:grpSpPr bwMode="auto">
            <a:xfrm>
              <a:off x="729" y="1586"/>
              <a:ext cx="343" cy="583"/>
              <a:chOff x="732" y="1985"/>
              <a:chExt cx="343" cy="583"/>
            </a:xfrm>
          </p:grpSpPr>
          <p:sp>
            <p:nvSpPr>
              <p:cNvPr id="332823" name="AutoShape 23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524"/>
              </a:xfrm>
              <a:prstGeom prst="roundRect">
                <a:avLst>
                  <a:gd name="adj" fmla="val 920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2824" name="AutoShape 24"/>
              <p:cNvSpPr>
                <a:spLocks noChangeArrowheads="1"/>
              </p:cNvSpPr>
              <p:nvPr/>
            </p:nvSpPr>
            <p:spPr bwMode="auto">
              <a:xfrm rot="10800000">
                <a:off x="864" y="1985"/>
                <a:ext cx="82" cy="27"/>
              </a:xfrm>
              <a:custGeom>
                <a:avLst/>
                <a:gdLst>
                  <a:gd name="T0" fmla="*/ 77 w 21600"/>
                  <a:gd name="T1" fmla="*/ 14 h 21600"/>
                  <a:gd name="T2" fmla="*/ 41 w 21600"/>
                  <a:gd name="T3" fmla="*/ 27 h 21600"/>
                  <a:gd name="T4" fmla="*/ 5 w 21600"/>
                  <a:gd name="T5" fmla="*/ 14 h 21600"/>
                  <a:gd name="T6" fmla="*/ 4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61 w 21600"/>
                  <a:gd name="T13" fmla="*/ 3200 h 21600"/>
                  <a:gd name="T14" fmla="*/ 18439 w 21600"/>
                  <a:gd name="T15" fmla="*/ 18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699" y="21600"/>
                    </a:lnTo>
                    <a:lnTo>
                      <a:pt x="189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25" name="AutoShape 25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181"/>
              </a:xfrm>
              <a:prstGeom prst="roundRect">
                <a:avLst>
                  <a:gd name="adj" fmla="val 1491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2826" name="Rectangle 26"/>
              <p:cNvSpPr>
                <a:spLocks noChangeArrowheads="1"/>
              </p:cNvSpPr>
              <p:nvPr/>
            </p:nvSpPr>
            <p:spPr bwMode="auto">
              <a:xfrm>
                <a:off x="736" y="2160"/>
                <a:ext cx="337" cy="13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2827" name="Text Box 27"/>
              <p:cNvSpPr txBox="1">
                <a:spLocks noChangeArrowheads="1"/>
              </p:cNvSpPr>
              <p:nvPr/>
            </p:nvSpPr>
            <p:spPr bwMode="auto">
              <a:xfrm rot="-5400000">
                <a:off x="584" y="2267"/>
                <a:ext cx="44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00" b="1" i="1">
                    <a:solidFill>
                      <a:srgbClr val="FFCC00"/>
                    </a:solidFill>
                    <a:latin typeface="Arial" charset="0"/>
                    <a:ea typeface="ＭＳ Ｐゴシック" charset="0"/>
                  </a:rPr>
                  <a:t>Duracell</a:t>
                </a:r>
              </a:p>
            </p:txBody>
          </p:sp>
        </p:grpSp>
        <p:grpSp>
          <p:nvGrpSpPr>
            <p:cNvPr id="49340" name="Group 28"/>
            <p:cNvGrpSpPr>
              <a:grpSpLocks/>
            </p:cNvGrpSpPr>
            <p:nvPr/>
          </p:nvGrpSpPr>
          <p:grpSpPr bwMode="auto">
            <a:xfrm>
              <a:off x="729" y="2142"/>
              <a:ext cx="343" cy="583"/>
              <a:chOff x="732" y="1985"/>
              <a:chExt cx="343" cy="583"/>
            </a:xfrm>
          </p:grpSpPr>
          <p:sp>
            <p:nvSpPr>
              <p:cNvPr id="332829" name="AutoShape 29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524"/>
              </a:xfrm>
              <a:prstGeom prst="roundRect">
                <a:avLst>
                  <a:gd name="adj" fmla="val 920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2830" name="AutoShape 30"/>
              <p:cNvSpPr>
                <a:spLocks noChangeArrowheads="1"/>
              </p:cNvSpPr>
              <p:nvPr/>
            </p:nvSpPr>
            <p:spPr bwMode="auto">
              <a:xfrm rot="10800000">
                <a:off x="864" y="1985"/>
                <a:ext cx="82" cy="27"/>
              </a:xfrm>
              <a:custGeom>
                <a:avLst/>
                <a:gdLst>
                  <a:gd name="T0" fmla="*/ 77 w 21600"/>
                  <a:gd name="T1" fmla="*/ 14 h 21600"/>
                  <a:gd name="T2" fmla="*/ 41 w 21600"/>
                  <a:gd name="T3" fmla="*/ 27 h 21600"/>
                  <a:gd name="T4" fmla="*/ 5 w 21600"/>
                  <a:gd name="T5" fmla="*/ 14 h 21600"/>
                  <a:gd name="T6" fmla="*/ 4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61 w 21600"/>
                  <a:gd name="T13" fmla="*/ 3200 h 21600"/>
                  <a:gd name="T14" fmla="*/ 18439 w 21600"/>
                  <a:gd name="T15" fmla="*/ 18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699" y="21600"/>
                    </a:lnTo>
                    <a:lnTo>
                      <a:pt x="189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31" name="AutoShape 31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181"/>
              </a:xfrm>
              <a:prstGeom prst="roundRect">
                <a:avLst>
                  <a:gd name="adj" fmla="val 1491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2832" name="Rectangle 32"/>
              <p:cNvSpPr>
                <a:spLocks noChangeArrowheads="1"/>
              </p:cNvSpPr>
              <p:nvPr/>
            </p:nvSpPr>
            <p:spPr bwMode="auto">
              <a:xfrm>
                <a:off x="736" y="2160"/>
                <a:ext cx="337" cy="13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2833" name="Text Box 33"/>
              <p:cNvSpPr txBox="1">
                <a:spLocks noChangeArrowheads="1"/>
              </p:cNvSpPr>
              <p:nvPr/>
            </p:nvSpPr>
            <p:spPr bwMode="auto">
              <a:xfrm rot="-5400000">
                <a:off x="584" y="2267"/>
                <a:ext cx="44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00" b="1" i="1">
                    <a:solidFill>
                      <a:srgbClr val="FFCC00"/>
                    </a:solidFill>
                    <a:latin typeface="Arial" charset="0"/>
                    <a:ea typeface="ＭＳ Ｐゴシック" charset="0"/>
                  </a:rPr>
                  <a:t>Duracell</a:t>
                </a:r>
              </a:p>
            </p:txBody>
          </p:sp>
        </p:grpSp>
        <p:sp>
          <p:nvSpPr>
            <p:cNvPr id="332834" name="Line 34"/>
            <p:cNvSpPr>
              <a:spLocks noChangeShapeType="1"/>
            </p:cNvSpPr>
            <p:nvPr/>
          </p:nvSpPr>
          <p:spPr bwMode="auto">
            <a:xfrm flipH="1">
              <a:off x="1111" y="1567"/>
              <a:ext cx="0" cy="1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9342" name="Group 35"/>
            <p:cNvGrpSpPr>
              <a:grpSpLocks/>
            </p:cNvGrpSpPr>
            <p:nvPr/>
          </p:nvGrpSpPr>
          <p:grpSpPr bwMode="auto">
            <a:xfrm>
              <a:off x="812" y="1473"/>
              <a:ext cx="192" cy="105"/>
              <a:chOff x="1824" y="1086"/>
              <a:chExt cx="192" cy="105"/>
            </a:xfrm>
          </p:grpSpPr>
          <p:sp>
            <p:nvSpPr>
              <p:cNvPr id="332836" name="Rectangle 36"/>
              <p:cNvSpPr>
                <a:spLocks noChangeArrowheads="1"/>
              </p:cNvSpPr>
              <p:nvPr/>
            </p:nvSpPr>
            <p:spPr bwMode="auto">
              <a:xfrm>
                <a:off x="1872" y="1098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2837" name="Rectangle 37"/>
              <p:cNvSpPr>
                <a:spLocks noChangeArrowheads="1"/>
              </p:cNvSpPr>
              <p:nvPr/>
            </p:nvSpPr>
            <p:spPr bwMode="auto">
              <a:xfrm>
                <a:off x="1824" y="1086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9343" name="Group 38"/>
            <p:cNvGrpSpPr>
              <a:grpSpLocks/>
            </p:cNvGrpSpPr>
            <p:nvPr/>
          </p:nvGrpSpPr>
          <p:grpSpPr bwMode="auto">
            <a:xfrm rot="10800000">
              <a:off x="812" y="2705"/>
              <a:ext cx="192" cy="105"/>
              <a:chOff x="1824" y="1086"/>
              <a:chExt cx="192" cy="105"/>
            </a:xfrm>
          </p:grpSpPr>
          <p:sp>
            <p:nvSpPr>
              <p:cNvPr id="332839" name="Rectangle 39"/>
              <p:cNvSpPr>
                <a:spLocks noChangeArrowheads="1"/>
              </p:cNvSpPr>
              <p:nvPr/>
            </p:nvSpPr>
            <p:spPr bwMode="auto">
              <a:xfrm>
                <a:off x="1875" y="1101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2840" name="Rectangle 40"/>
              <p:cNvSpPr>
                <a:spLocks noChangeArrowheads="1"/>
              </p:cNvSpPr>
              <p:nvPr/>
            </p:nvSpPr>
            <p:spPr bwMode="auto">
              <a:xfrm>
                <a:off x="1827" y="1085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32841" name="Line 41"/>
            <p:cNvSpPr>
              <a:spLocks noChangeShapeType="1"/>
            </p:cNvSpPr>
            <p:nvPr/>
          </p:nvSpPr>
          <p:spPr bwMode="auto">
            <a:xfrm flipH="1">
              <a:off x="729" y="2709"/>
              <a:ext cx="3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42" name="Line 42"/>
            <p:cNvSpPr>
              <a:spLocks noChangeShapeType="1"/>
            </p:cNvSpPr>
            <p:nvPr/>
          </p:nvSpPr>
          <p:spPr bwMode="auto">
            <a:xfrm flipH="1">
              <a:off x="733" y="1573"/>
              <a:ext cx="3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2843" name="Line 43"/>
          <p:cNvSpPr>
            <a:spLocks noChangeShapeType="1"/>
          </p:cNvSpPr>
          <p:nvPr/>
        </p:nvSpPr>
        <p:spPr bwMode="auto">
          <a:xfrm flipH="1">
            <a:off x="4876800" y="2212975"/>
            <a:ext cx="1670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2844" name="Line 44"/>
          <p:cNvSpPr>
            <a:spLocks noChangeShapeType="1"/>
          </p:cNvSpPr>
          <p:nvPr/>
        </p:nvSpPr>
        <p:spPr bwMode="auto">
          <a:xfrm flipH="1">
            <a:off x="7378700" y="2222500"/>
            <a:ext cx="62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9169" name="Group 45"/>
          <p:cNvGrpSpPr>
            <a:grpSpLocks/>
          </p:cNvGrpSpPr>
          <p:nvPr/>
        </p:nvGrpSpPr>
        <p:grpSpPr bwMode="auto">
          <a:xfrm>
            <a:off x="6215063" y="1239838"/>
            <a:ext cx="1468437" cy="1354137"/>
            <a:chOff x="3915" y="781"/>
            <a:chExt cx="925" cy="853"/>
          </a:xfrm>
        </p:grpSpPr>
        <p:grpSp>
          <p:nvGrpSpPr>
            <p:cNvPr id="49269" name="Group 46"/>
            <p:cNvGrpSpPr>
              <a:grpSpLocks/>
            </p:cNvGrpSpPr>
            <p:nvPr/>
          </p:nvGrpSpPr>
          <p:grpSpPr bwMode="auto">
            <a:xfrm>
              <a:off x="4648" y="1328"/>
              <a:ext cx="192" cy="105"/>
              <a:chOff x="1824" y="1086"/>
              <a:chExt cx="192" cy="105"/>
            </a:xfrm>
          </p:grpSpPr>
          <p:sp>
            <p:nvSpPr>
              <p:cNvPr id="332847" name="Rectangle 47"/>
              <p:cNvSpPr>
                <a:spLocks noChangeArrowheads="1"/>
              </p:cNvSpPr>
              <p:nvPr/>
            </p:nvSpPr>
            <p:spPr bwMode="auto">
              <a:xfrm>
                <a:off x="1872" y="1098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2848" name="Rectangle 48"/>
              <p:cNvSpPr>
                <a:spLocks noChangeArrowheads="1"/>
              </p:cNvSpPr>
              <p:nvPr/>
            </p:nvSpPr>
            <p:spPr bwMode="auto">
              <a:xfrm>
                <a:off x="1824" y="1086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9270" name="Group 49"/>
            <p:cNvGrpSpPr>
              <a:grpSpLocks/>
            </p:cNvGrpSpPr>
            <p:nvPr/>
          </p:nvGrpSpPr>
          <p:grpSpPr bwMode="auto">
            <a:xfrm>
              <a:off x="3932" y="1328"/>
              <a:ext cx="192" cy="105"/>
              <a:chOff x="1824" y="1086"/>
              <a:chExt cx="192" cy="105"/>
            </a:xfrm>
          </p:grpSpPr>
          <p:sp>
            <p:nvSpPr>
              <p:cNvPr id="332850" name="Rectangle 50"/>
              <p:cNvSpPr>
                <a:spLocks noChangeArrowheads="1"/>
              </p:cNvSpPr>
              <p:nvPr/>
            </p:nvSpPr>
            <p:spPr bwMode="auto">
              <a:xfrm>
                <a:off x="1872" y="1098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2851" name="Rectangle 51"/>
              <p:cNvSpPr>
                <a:spLocks noChangeArrowheads="1"/>
              </p:cNvSpPr>
              <p:nvPr/>
            </p:nvSpPr>
            <p:spPr bwMode="auto">
              <a:xfrm>
                <a:off x="1824" y="1086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32852" name="Rectangle 52"/>
            <p:cNvSpPr>
              <a:spLocks noChangeArrowheads="1"/>
            </p:cNvSpPr>
            <p:nvPr/>
          </p:nvSpPr>
          <p:spPr bwMode="auto">
            <a:xfrm>
              <a:off x="3915" y="1433"/>
              <a:ext cx="925" cy="201"/>
            </a:xfrm>
            <a:prstGeom prst="rect">
              <a:avLst/>
            </a:prstGeom>
            <a:solidFill>
              <a:srgbClr val="C0C0C0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53" name="AutoShape 53"/>
            <p:cNvSpPr>
              <a:spLocks noChangeArrowheads="1"/>
            </p:cNvSpPr>
            <p:nvPr/>
          </p:nvSpPr>
          <p:spPr bwMode="auto">
            <a:xfrm rot="10800000">
              <a:off x="4164" y="1259"/>
              <a:ext cx="428" cy="174"/>
            </a:xfrm>
            <a:custGeom>
              <a:avLst/>
              <a:gdLst>
                <a:gd name="T0" fmla="*/ 400 w 21600"/>
                <a:gd name="T1" fmla="*/ 87 h 21600"/>
                <a:gd name="T2" fmla="*/ 214 w 21600"/>
                <a:gd name="T3" fmla="*/ 174 h 21600"/>
                <a:gd name="T4" fmla="*/ 28 w 21600"/>
                <a:gd name="T5" fmla="*/ 87 h 21600"/>
                <a:gd name="T6" fmla="*/ 2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79 w 21600"/>
                <a:gd name="T13" fmla="*/ 3228 h 21600"/>
                <a:gd name="T14" fmla="*/ 18421 w 21600"/>
                <a:gd name="T15" fmla="*/ 183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775" y="21600"/>
                  </a:lnTo>
                  <a:lnTo>
                    <a:pt x="1882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854" name="Rectangle 54"/>
            <p:cNvSpPr>
              <a:spLocks noChangeArrowheads="1"/>
            </p:cNvSpPr>
            <p:nvPr/>
          </p:nvSpPr>
          <p:spPr bwMode="auto">
            <a:xfrm>
              <a:off x="4211" y="1159"/>
              <a:ext cx="334" cy="1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55" name="Oval 55"/>
            <p:cNvSpPr>
              <a:spLocks noChangeArrowheads="1"/>
            </p:cNvSpPr>
            <p:nvPr/>
          </p:nvSpPr>
          <p:spPr bwMode="auto">
            <a:xfrm>
              <a:off x="4128" y="781"/>
              <a:ext cx="500" cy="4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56" name="Line 56"/>
            <p:cNvSpPr>
              <a:spLocks noChangeShapeType="1"/>
            </p:cNvSpPr>
            <p:nvPr/>
          </p:nvSpPr>
          <p:spPr bwMode="auto">
            <a:xfrm flipH="1" flipV="1">
              <a:off x="4262" y="1017"/>
              <a:ext cx="52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57" name="Line 57"/>
            <p:cNvSpPr>
              <a:spLocks noChangeShapeType="1"/>
            </p:cNvSpPr>
            <p:nvPr/>
          </p:nvSpPr>
          <p:spPr bwMode="auto">
            <a:xfrm flipV="1">
              <a:off x="4453" y="1016"/>
              <a:ext cx="52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58" name="Line 58"/>
            <p:cNvSpPr>
              <a:spLocks noChangeShapeType="1"/>
            </p:cNvSpPr>
            <p:nvPr/>
          </p:nvSpPr>
          <p:spPr bwMode="auto">
            <a:xfrm>
              <a:off x="4265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59" name="Line 59"/>
            <p:cNvSpPr>
              <a:spLocks noChangeShapeType="1"/>
            </p:cNvSpPr>
            <p:nvPr/>
          </p:nvSpPr>
          <p:spPr bwMode="auto">
            <a:xfrm flipH="1">
              <a:off x="4261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60" name="Line 60"/>
            <p:cNvSpPr>
              <a:spLocks noChangeShapeType="1"/>
            </p:cNvSpPr>
            <p:nvPr/>
          </p:nvSpPr>
          <p:spPr bwMode="auto">
            <a:xfrm>
              <a:off x="4273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61" name="Line 61"/>
            <p:cNvSpPr>
              <a:spLocks noChangeShapeType="1"/>
            </p:cNvSpPr>
            <p:nvPr/>
          </p:nvSpPr>
          <p:spPr bwMode="auto">
            <a:xfrm flipH="1">
              <a:off x="4269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62" name="Line 62"/>
            <p:cNvSpPr>
              <a:spLocks noChangeShapeType="1"/>
            </p:cNvSpPr>
            <p:nvPr/>
          </p:nvSpPr>
          <p:spPr bwMode="auto">
            <a:xfrm>
              <a:off x="4281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63" name="Line 63"/>
            <p:cNvSpPr>
              <a:spLocks noChangeShapeType="1"/>
            </p:cNvSpPr>
            <p:nvPr/>
          </p:nvSpPr>
          <p:spPr bwMode="auto">
            <a:xfrm flipH="1">
              <a:off x="4277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64" name="Line 64"/>
            <p:cNvSpPr>
              <a:spLocks noChangeShapeType="1"/>
            </p:cNvSpPr>
            <p:nvPr/>
          </p:nvSpPr>
          <p:spPr bwMode="auto">
            <a:xfrm>
              <a:off x="4291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65" name="Line 65"/>
            <p:cNvSpPr>
              <a:spLocks noChangeShapeType="1"/>
            </p:cNvSpPr>
            <p:nvPr/>
          </p:nvSpPr>
          <p:spPr bwMode="auto">
            <a:xfrm flipH="1">
              <a:off x="4287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66" name="Line 66"/>
            <p:cNvSpPr>
              <a:spLocks noChangeShapeType="1"/>
            </p:cNvSpPr>
            <p:nvPr/>
          </p:nvSpPr>
          <p:spPr bwMode="auto">
            <a:xfrm>
              <a:off x="4299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67" name="Line 67"/>
            <p:cNvSpPr>
              <a:spLocks noChangeShapeType="1"/>
            </p:cNvSpPr>
            <p:nvPr/>
          </p:nvSpPr>
          <p:spPr bwMode="auto">
            <a:xfrm flipH="1">
              <a:off x="4295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68" name="Line 68"/>
            <p:cNvSpPr>
              <a:spLocks noChangeShapeType="1"/>
            </p:cNvSpPr>
            <p:nvPr/>
          </p:nvSpPr>
          <p:spPr bwMode="auto">
            <a:xfrm>
              <a:off x="4307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69" name="Line 69"/>
            <p:cNvSpPr>
              <a:spLocks noChangeShapeType="1"/>
            </p:cNvSpPr>
            <p:nvPr/>
          </p:nvSpPr>
          <p:spPr bwMode="auto">
            <a:xfrm flipH="1">
              <a:off x="4303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70" name="Line 70"/>
            <p:cNvSpPr>
              <a:spLocks noChangeShapeType="1"/>
            </p:cNvSpPr>
            <p:nvPr/>
          </p:nvSpPr>
          <p:spPr bwMode="auto">
            <a:xfrm>
              <a:off x="4315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71" name="Line 71"/>
            <p:cNvSpPr>
              <a:spLocks noChangeShapeType="1"/>
            </p:cNvSpPr>
            <p:nvPr/>
          </p:nvSpPr>
          <p:spPr bwMode="auto">
            <a:xfrm flipH="1">
              <a:off x="431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72" name="Line 72"/>
            <p:cNvSpPr>
              <a:spLocks noChangeShapeType="1"/>
            </p:cNvSpPr>
            <p:nvPr/>
          </p:nvSpPr>
          <p:spPr bwMode="auto">
            <a:xfrm>
              <a:off x="4323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73" name="Line 73"/>
            <p:cNvSpPr>
              <a:spLocks noChangeShapeType="1"/>
            </p:cNvSpPr>
            <p:nvPr/>
          </p:nvSpPr>
          <p:spPr bwMode="auto">
            <a:xfrm flipH="1">
              <a:off x="4319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74" name="Line 74"/>
            <p:cNvSpPr>
              <a:spLocks noChangeShapeType="1"/>
            </p:cNvSpPr>
            <p:nvPr/>
          </p:nvSpPr>
          <p:spPr bwMode="auto">
            <a:xfrm>
              <a:off x="433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75" name="Line 75"/>
            <p:cNvSpPr>
              <a:spLocks noChangeShapeType="1"/>
            </p:cNvSpPr>
            <p:nvPr/>
          </p:nvSpPr>
          <p:spPr bwMode="auto">
            <a:xfrm flipH="1">
              <a:off x="4327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76" name="Line 76"/>
            <p:cNvSpPr>
              <a:spLocks noChangeShapeType="1"/>
            </p:cNvSpPr>
            <p:nvPr/>
          </p:nvSpPr>
          <p:spPr bwMode="auto">
            <a:xfrm>
              <a:off x="434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77" name="Line 77"/>
            <p:cNvSpPr>
              <a:spLocks noChangeShapeType="1"/>
            </p:cNvSpPr>
            <p:nvPr/>
          </p:nvSpPr>
          <p:spPr bwMode="auto">
            <a:xfrm flipH="1">
              <a:off x="4337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78" name="Line 78"/>
            <p:cNvSpPr>
              <a:spLocks noChangeShapeType="1"/>
            </p:cNvSpPr>
            <p:nvPr/>
          </p:nvSpPr>
          <p:spPr bwMode="auto">
            <a:xfrm>
              <a:off x="4349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79" name="Line 79"/>
            <p:cNvSpPr>
              <a:spLocks noChangeShapeType="1"/>
            </p:cNvSpPr>
            <p:nvPr/>
          </p:nvSpPr>
          <p:spPr bwMode="auto">
            <a:xfrm flipH="1">
              <a:off x="4345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80" name="Line 80"/>
            <p:cNvSpPr>
              <a:spLocks noChangeShapeType="1"/>
            </p:cNvSpPr>
            <p:nvPr/>
          </p:nvSpPr>
          <p:spPr bwMode="auto">
            <a:xfrm>
              <a:off x="4357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81" name="Line 81"/>
            <p:cNvSpPr>
              <a:spLocks noChangeShapeType="1"/>
            </p:cNvSpPr>
            <p:nvPr/>
          </p:nvSpPr>
          <p:spPr bwMode="auto">
            <a:xfrm flipH="1">
              <a:off x="4353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82" name="Line 82"/>
            <p:cNvSpPr>
              <a:spLocks noChangeShapeType="1"/>
            </p:cNvSpPr>
            <p:nvPr/>
          </p:nvSpPr>
          <p:spPr bwMode="auto">
            <a:xfrm>
              <a:off x="4367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83" name="Line 83"/>
            <p:cNvSpPr>
              <a:spLocks noChangeShapeType="1"/>
            </p:cNvSpPr>
            <p:nvPr/>
          </p:nvSpPr>
          <p:spPr bwMode="auto">
            <a:xfrm flipH="1">
              <a:off x="4363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84" name="Line 84"/>
            <p:cNvSpPr>
              <a:spLocks noChangeShapeType="1"/>
            </p:cNvSpPr>
            <p:nvPr/>
          </p:nvSpPr>
          <p:spPr bwMode="auto">
            <a:xfrm>
              <a:off x="4375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85" name="Line 85"/>
            <p:cNvSpPr>
              <a:spLocks noChangeShapeType="1"/>
            </p:cNvSpPr>
            <p:nvPr/>
          </p:nvSpPr>
          <p:spPr bwMode="auto">
            <a:xfrm flipH="1">
              <a:off x="4371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86" name="Line 86"/>
            <p:cNvSpPr>
              <a:spLocks noChangeShapeType="1"/>
            </p:cNvSpPr>
            <p:nvPr/>
          </p:nvSpPr>
          <p:spPr bwMode="auto">
            <a:xfrm>
              <a:off x="4383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87" name="Line 87"/>
            <p:cNvSpPr>
              <a:spLocks noChangeShapeType="1"/>
            </p:cNvSpPr>
            <p:nvPr/>
          </p:nvSpPr>
          <p:spPr bwMode="auto">
            <a:xfrm flipH="1">
              <a:off x="4379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88" name="Line 88"/>
            <p:cNvSpPr>
              <a:spLocks noChangeShapeType="1"/>
            </p:cNvSpPr>
            <p:nvPr/>
          </p:nvSpPr>
          <p:spPr bwMode="auto">
            <a:xfrm>
              <a:off x="4393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89" name="Line 89"/>
            <p:cNvSpPr>
              <a:spLocks noChangeShapeType="1"/>
            </p:cNvSpPr>
            <p:nvPr/>
          </p:nvSpPr>
          <p:spPr bwMode="auto">
            <a:xfrm flipH="1">
              <a:off x="4389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90" name="Line 90"/>
            <p:cNvSpPr>
              <a:spLocks noChangeShapeType="1"/>
            </p:cNvSpPr>
            <p:nvPr/>
          </p:nvSpPr>
          <p:spPr bwMode="auto">
            <a:xfrm>
              <a:off x="4401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91" name="Line 91"/>
            <p:cNvSpPr>
              <a:spLocks noChangeShapeType="1"/>
            </p:cNvSpPr>
            <p:nvPr/>
          </p:nvSpPr>
          <p:spPr bwMode="auto">
            <a:xfrm flipH="1">
              <a:off x="4397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92" name="Line 92"/>
            <p:cNvSpPr>
              <a:spLocks noChangeShapeType="1"/>
            </p:cNvSpPr>
            <p:nvPr/>
          </p:nvSpPr>
          <p:spPr bwMode="auto">
            <a:xfrm>
              <a:off x="4409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93" name="Line 93"/>
            <p:cNvSpPr>
              <a:spLocks noChangeShapeType="1"/>
            </p:cNvSpPr>
            <p:nvPr/>
          </p:nvSpPr>
          <p:spPr bwMode="auto">
            <a:xfrm flipH="1">
              <a:off x="4405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94" name="Line 94"/>
            <p:cNvSpPr>
              <a:spLocks noChangeShapeType="1"/>
            </p:cNvSpPr>
            <p:nvPr/>
          </p:nvSpPr>
          <p:spPr bwMode="auto">
            <a:xfrm>
              <a:off x="4417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95" name="Line 95"/>
            <p:cNvSpPr>
              <a:spLocks noChangeShapeType="1"/>
            </p:cNvSpPr>
            <p:nvPr/>
          </p:nvSpPr>
          <p:spPr bwMode="auto">
            <a:xfrm flipH="1">
              <a:off x="4413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96" name="Line 96"/>
            <p:cNvSpPr>
              <a:spLocks noChangeShapeType="1"/>
            </p:cNvSpPr>
            <p:nvPr/>
          </p:nvSpPr>
          <p:spPr bwMode="auto">
            <a:xfrm>
              <a:off x="4425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97" name="Line 97"/>
            <p:cNvSpPr>
              <a:spLocks noChangeShapeType="1"/>
            </p:cNvSpPr>
            <p:nvPr/>
          </p:nvSpPr>
          <p:spPr bwMode="auto">
            <a:xfrm flipH="1">
              <a:off x="442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98" name="Line 98"/>
            <p:cNvSpPr>
              <a:spLocks noChangeShapeType="1"/>
            </p:cNvSpPr>
            <p:nvPr/>
          </p:nvSpPr>
          <p:spPr bwMode="auto">
            <a:xfrm>
              <a:off x="4433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899" name="Line 99"/>
            <p:cNvSpPr>
              <a:spLocks noChangeShapeType="1"/>
            </p:cNvSpPr>
            <p:nvPr/>
          </p:nvSpPr>
          <p:spPr bwMode="auto">
            <a:xfrm flipH="1">
              <a:off x="4429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00" name="Line 100"/>
            <p:cNvSpPr>
              <a:spLocks noChangeShapeType="1"/>
            </p:cNvSpPr>
            <p:nvPr/>
          </p:nvSpPr>
          <p:spPr bwMode="auto">
            <a:xfrm>
              <a:off x="4443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01" name="Line 101"/>
            <p:cNvSpPr>
              <a:spLocks noChangeShapeType="1"/>
            </p:cNvSpPr>
            <p:nvPr/>
          </p:nvSpPr>
          <p:spPr bwMode="auto">
            <a:xfrm flipH="1">
              <a:off x="4439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02" name="Line 102"/>
            <p:cNvSpPr>
              <a:spLocks noChangeShapeType="1"/>
            </p:cNvSpPr>
            <p:nvPr/>
          </p:nvSpPr>
          <p:spPr bwMode="auto">
            <a:xfrm>
              <a:off x="4451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03" name="Line 103"/>
            <p:cNvSpPr>
              <a:spLocks noChangeShapeType="1"/>
            </p:cNvSpPr>
            <p:nvPr/>
          </p:nvSpPr>
          <p:spPr bwMode="auto">
            <a:xfrm flipH="1">
              <a:off x="4447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04" name="Line 104"/>
            <p:cNvSpPr>
              <a:spLocks noChangeShapeType="1"/>
            </p:cNvSpPr>
            <p:nvPr/>
          </p:nvSpPr>
          <p:spPr bwMode="auto">
            <a:xfrm>
              <a:off x="4459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05" name="Line 105"/>
            <p:cNvSpPr>
              <a:spLocks noChangeShapeType="1"/>
            </p:cNvSpPr>
            <p:nvPr/>
          </p:nvSpPr>
          <p:spPr bwMode="auto">
            <a:xfrm flipH="1">
              <a:off x="4455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06" name="Line 106"/>
            <p:cNvSpPr>
              <a:spLocks noChangeShapeType="1"/>
            </p:cNvSpPr>
            <p:nvPr/>
          </p:nvSpPr>
          <p:spPr bwMode="auto">
            <a:xfrm>
              <a:off x="4467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07" name="Line 107"/>
            <p:cNvSpPr>
              <a:spLocks noChangeShapeType="1"/>
            </p:cNvSpPr>
            <p:nvPr/>
          </p:nvSpPr>
          <p:spPr bwMode="auto">
            <a:xfrm flipH="1">
              <a:off x="4463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08" name="Line 108"/>
            <p:cNvSpPr>
              <a:spLocks noChangeShapeType="1"/>
            </p:cNvSpPr>
            <p:nvPr/>
          </p:nvSpPr>
          <p:spPr bwMode="auto">
            <a:xfrm>
              <a:off x="4475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09" name="Line 109"/>
            <p:cNvSpPr>
              <a:spLocks noChangeShapeType="1"/>
            </p:cNvSpPr>
            <p:nvPr/>
          </p:nvSpPr>
          <p:spPr bwMode="auto">
            <a:xfrm flipH="1">
              <a:off x="447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10" name="Line 110"/>
            <p:cNvSpPr>
              <a:spLocks noChangeShapeType="1"/>
            </p:cNvSpPr>
            <p:nvPr/>
          </p:nvSpPr>
          <p:spPr bwMode="auto">
            <a:xfrm>
              <a:off x="4485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11" name="Line 111"/>
            <p:cNvSpPr>
              <a:spLocks noChangeShapeType="1"/>
            </p:cNvSpPr>
            <p:nvPr/>
          </p:nvSpPr>
          <p:spPr bwMode="auto">
            <a:xfrm flipH="1">
              <a:off x="448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12" name="Line 112"/>
            <p:cNvSpPr>
              <a:spLocks noChangeShapeType="1"/>
            </p:cNvSpPr>
            <p:nvPr/>
          </p:nvSpPr>
          <p:spPr bwMode="auto">
            <a:xfrm>
              <a:off x="4493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13" name="Line 113"/>
            <p:cNvSpPr>
              <a:spLocks noChangeShapeType="1"/>
            </p:cNvSpPr>
            <p:nvPr/>
          </p:nvSpPr>
          <p:spPr bwMode="auto">
            <a:xfrm flipH="1">
              <a:off x="4489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14" name="Line 114"/>
            <p:cNvSpPr>
              <a:spLocks noChangeShapeType="1"/>
            </p:cNvSpPr>
            <p:nvPr/>
          </p:nvSpPr>
          <p:spPr bwMode="auto">
            <a:xfrm>
              <a:off x="450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15" name="Line 115"/>
            <p:cNvSpPr>
              <a:spLocks noChangeShapeType="1"/>
            </p:cNvSpPr>
            <p:nvPr/>
          </p:nvSpPr>
          <p:spPr bwMode="auto">
            <a:xfrm flipH="1">
              <a:off x="4497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170" name="Group 116"/>
          <p:cNvGrpSpPr>
            <a:grpSpLocks/>
          </p:cNvGrpSpPr>
          <p:nvPr/>
        </p:nvGrpSpPr>
        <p:grpSpPr bwMode="auto">
          <a:xfrm>
            <a:off x="6215063" y="3744913"/>
            <a:ext cx="1468437" cy="1354137"/>
            <a:chOff x="3915" y="781"/>
            <a:chExt cx="925" cy="853"/>
          </a:xfrm>
        </p:grpSpPr>
        <p:grpSp>
          <p:nvGrpSpPr>
            <p:cNvPr id="49199" name="Group 117"/>
            <p:cNvGrpSpPr>
              <a:grpSpLocks/>
            </p:cNvGrpSpPr>
            <p:nvPr/>
          </p:nvGrpSpPr>
          <p:grpSpPr bwMode="auto">
            <a:xfrm>
              <a:off x="4648" y="1328"/>
              <a:ext cx="192" cy="105"/>
              <a:chOff x="1824" y="1086"/>
              <a:chExt cx="192" cy="105"/>
            </a:xfrm>
          </p:grpSpPr>
          <p:sp>
            <p:nvSpPr>
              <p:cNvPr id="332918" name="Rectangle 118"/>
              <p:cNvSpPr>
                <a:spLocks noChangeArrowheads="1"/>
              </p:cNvSpPr>
              <p:nvPr/>
            </p:nvSpPr>
            <p:spPr bwMode="auto">
              <a:xfrm>
                <a:off x="1872" y="1098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2919" name="Rectangle 119"/>
              <p:cNvSpPr>
                <a:spLocks noChangeArrowheads="1"/>
              </p:cNvSpPr>
              <p:nvPr/>
            </p:nvSpPr>
            <p:spPr bwMode="auto">
              <a:xfrm>
                <a:off x="1824" y="1086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9200" name="Group 120"/>
            <p:cNvGrpSpPr>
              <a:grpSpLocks/>
            </p:cNvGrpSpPr>
            <p:nvPr/>
          </p:nvGrpSpPr>
          <p:grpSpPr bwMode="auto">
            <a:xfrm>
              <a:off x="3932" y="1328"/>
              <a:ext cx="192" cy="105"/>
              <a:chOff x="1824" y="1086"/>
              <a:chExt cx="192" cy="105"/>
            </a:xfrm>
          </p:grpSpPr>
          <p:sp>
            <p:nvSpPr>
              <p:cNvPr id="332921" name="Rectangle 121"/>
              <p:cNvSpPr>
                <a:spLocks noChangeArrowheads="1"/>
              </p:cNvSpPr>
              <p:nvPr/>
            </p:nvSpPr>
            <p:spPr bwMode="auto">
              <a:xfrm>
                <a:off x="1872" y="1098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2922" name="Rectangle 122"/>
              <p:cNvSpPr>
                <a:spLocks noChangeArrowheads="1"/>
              </p:cNvSpPr>
              <p:nvPr/>
            </p:nvSpPr>
            <p:spPr bwMode="auto">
              <a:xfrm>
                <a:off x="1824" y="1086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32923" name="Rectangle 123"/>
            <p:cNvSpPr>
              <a:spLocks noChangeArrowheads="1"/>
            </p:cNvSpPr>
            <p:nvPr/>
          </p:nvSpPr>
          <p:spPr bwMode="auto">
            <a:xfrm>
              <a:off x="3915" y="1433"/>
              <a:ext cx="925" cy="201"/>
            </a:xfrm>
            <a:prstGeom prst="rect">
              <a:avLst/>
            </a:prstGeom>
            <a:solidFill>
              <a:srgbClr val="C0C0C0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24" name="AutoShape 124"/>
            <p:cNvSpPr>
              <a:spLocks noChangeArrowheads="1"/>
            </p:cNvSpPr>
            <p:nvPr/>
          </p:nvSpPr>
          <p:spPr bwMode="auto">
            <a:xfrm rot="10800000">
              <a:off x="4164" y="1259"/>
              <a:ext cx="428" cy="174"/>
            </a:xfrm>
            <a:custGeom>
              <a:avLst/>
              <a:gdLst>
                <a:gd name="T0" fmla="*/ 400 w 21600"/>
                <a:gd name="T1" fmla="*/ 87 h 21600"/>
                <a:gd name="T2" fmla="*/ 214 w 21600"/>
                <a:gd name="T3" fmla="*/ 174 h 21600"/>
                <a:gd name="T4" fmla="*/ 28 w 21600"/>
                <a:gd name="T5" fmla="*/ 87 h 21600"/>
                <a:gd name="T6" fmla="*/ 2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79 w 21600"/>
                <a:gd name="T13" fmla="*/ 3228 h 21600"/>
                <a:gd name="T14" fmla="*/ 18421 w 21600"/>
                <a:gd name="T15" fmla="*/ 183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775" y="21600"/>
                  </a:lnTo>
                  <a:lnTo>
                    <a:pt x="1882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925" name="Rectangle 125"/>
            <p:cNvSpPr>
              <a:spLocks noChangeArrowheads="1"/>
            </p:cNvSpPr>
            <p:nvPr/>
          </p:nvSpPr>
          <p:spPr bwMode="auto">
            <a:xfrm>
              <a:off x="4211" y="1159"/>
              <a:ext cx="334" cy="1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26" name="Oval 126"/>
            <p:cNvSpPr>
              <a:spLocks noChangeArrowheads="1"/>
            </p:cNvSpPr>
            <p:nvPr/>
          </p:nvSpPr>
          <p:spPr bwMode="auto">
            <a:xfrm>
              <a:off x="4128" y="781"/>
              <a:ext cx="500" cy="4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27" name="Line 127"/>
            <p:cNvSpPr>
              <a:spLocks noChangeShapeType="1"/>
            </p:cNvSpPr>
            <p:nvPr/>
          </p:nvSpPr>
          <p:spPr bwMode="auto">
            <a:xfrm flipH="1" flipV="1">
              <a:off x="4262" y="1017"/>
              <a:ext cx="52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28" name="Line 128"/>
            <p:cNvSpPr>
              <a:spLocks noChangeShapeType="1"/>
            </p:cNvSpPr>
            <p:nvPr/>
          </p:nvSpPr>
          <p:spPr bwMode="auto">
            <a:xfrm flipV="1">
              <a:off x="4453" y="1016"/>
              <a:ext cx="52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29" name="Line 129"/>
            <p:cNvSpPr>
              <a:spLocks noChangeShapeType="1"/>
            </p:cNvSpPr>
            <p:nvPr/>
          </p:nvSpPr>
          <p:spPr bwMode="auto">
            <a:xfrm>
              <a:off x="4265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30" name="Line 130"/>
            <p:cNvSpPr>
              <a:spLocks noChangeShapeType="1"/>
            </p:cNvSpPr>
            <p:nvPr/>
          </p:nvSpPr>
          <p:spPr bwMode="auto">
            <a:xfrm flipH="1">
              <a:off x="4261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31" name="Line 131"/>
            <p:cNvSpPr>
              <a:spLocks noChangeShapeType="1"/>
            </p:cNvSpPr>
            <p:nvPr/>
          </p:nvSpPr>
          <p:spPr bwMode="auto">
            <a:xfrm>
              <a:off x="4273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32" name="Line 132"/>
            <p:cNvSpPr>
              <a:spLocks noChangeShapeType="1"/>
            </p:cNvSpPr>
            <p:nvPr/>
          </p:nvSpPr>
          <p:spPr bwMode="auto">
            <a:xfrm flipH="1">
              <a:off x="4269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33" name="Line 133"/>
            <p:cNvSpPr>
              <a:spLocks noChangeShapeType="1"/>
            </p:cNvSpPr>
            <p:nvPr/>
          </p:nvSpPr>
          <p:spPr bwMode="auto">
            <a:xfrm>
              <a:off x="4281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34" name="Line 134"/>
            <p:cNvSpPr>
              <a:spLocks noChangeShapeType="1"/>
            </p:cNvSpPr>
            <p:nvPr/>
          </p:nvSpPr>
          <p:spPr bwMode="auto">
            <a:xfrm flipH="1">
              <a:off x="4277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35" name="Line 135"/>
            <p:cNvSpPr>
              <a:spLocks noChangeShapeType="1"/>
            </p:cNvSpPr>
            <p:nvPr/>
          </p:nvSpPr>
          <p:spPr bwMode="auto">
            <a:xfrm>
              <a:off x="4291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36" name="Line 136"/>
            <p:cNvSpPr>
              <a:spLocks noChangeShapeType="1"/>
            </p:cNvSpPr>
            <p:nvPr/>
          </p:nvSpPr>
          <p:spPr bwMode="auto">
            <a:xfrm flipH="1">
              <a:off x="4287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37" name="Line 137"/>
            <p:cNvSpPr>
              <a:spLocks noChangeShapeType="1"/>
            </p:cNvSpPr>
            <p:nvPr/>
          </p:nvSpPr>
          <p:spPr bwMode="auto">
            <a:xfrm>
              <a:off x="4299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38" name="Line 138"/>
            <p:cNvSpPr>
              <a:spLocks noChangeShapeType="1"/>
            </p:cNvSpPr>
            <p:nvPr/>
          </p:nvSpPr>
          <p:spPr bwMode="auto">
            <a:xfrm flipH="1">
              <a:off x="4295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39" name="Line 139"/>
            <p:cNvSpPr>
              <a:spLocks noChangeShapeType="1"/>
            </p:cNvSpPr>
            <p:nvPr/>
          </p:nvSpPr>
          <p:spPr bwMode="auto">
            <a:xfrm>
              <a:off x="4307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40" name="Line 140"/>
            <p:cNvSpPr>
              <a:spLocks noChangeShapeType="1"/>
            </p:cNvSpPr>
            <p:nvPr/>
          </p:nvSpPr>
          <p:spPr bwMode="auto">
            <a:xfrm flipH="1">
              <a:off x="4303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41" name="Line 141"/>
            <p:cNvSpPr>
              <a:spLocks noChangeShapeType="1"/>
            </p:cNvSpPr>
            <p:nvPr/>
          </p:nvSpPr>
          <p:spPr bwMode="auto">
            <a:xfrm>
              <a:off x="4315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42" name="Line 142"/>
            <p:cNvSpPr>
              <a:spLocks noChangeShapeType="1"/>
            </p:cNvSpPr>
            <p:nvPr/>
          </p:nvSpPr>
          <p:spPr bwMode="auto">
            <a:xfrm flipH="1">
              <a:off x="431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43" name="Line 143"/>
            <p:cNvSpPr>
              <a:spLocks noChangeShapeType="1"/>
            </p:cNvSpPr>
            <p:nvPr/>
          </p:nvSpPr>
          <p:spPr bwMode="auto">
            <a:xfrm>
              <a:off x="4323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44" name="Line 144"/>
            <p:cNvSpPr>
              <a:spLocks noChangeShapeType="1"/>
            </p:cNvSpPr>
            <p:nvPr/>
          </p:nvSpPr>
          <p:spPr bwMode="auto">
            <a:xfrm flipH="1">
              <a:off x="4319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45" name="Line 145"/>
            <p:cNvSpPr>
              <a:spLocks noChangeShapeType="1"/>
            </p:cNvSpPr>
            <p:nvPr/>
          </p:nvSpPr>
          <p:spPr bwMode="auto">
            <a:xfrm>
              <a:off x="433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46" name="Line 146"/>
            <p:cNvSpPr>
              <a:spLocks noChangeShapeType="1"/>
            </p:cNvSpPr>
            <p:nvPr/>
          </p:nvSpPr>
          <p:spPr bwMode="auto">
            <a:xfrm flipH="1">
              <a:off x="4327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47" name="Line 147"/>
            <p:cNvSpPr>
              <a:spLocks noChangeShapeType="1"/>
            </p:cNvSpPr>
            <p:nvPr/>
          </p:nvSpPr>
          <p:spPr bwMode="auto">
            <a:xfrm>
              <a:off x="434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48" name="Line 148"/>
            <p:cNvSpPr>
              <a:spLocks noChangeShapeType="1"/>
            </p:cNvSpPr>
            <p:nvPr/>
          </p:nvSpPr>
          <p:spPr bwMode="auto">
            <a:xfrm flipH="1">
              <a:off x="4337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49" name="Line 149"/>
            <p:cNvSpPr>
              <a:spLocks noChangeShapeType="1"/>
            </p:cNvSpPr>
            <p:nvPr/>
          </p:nvSpPr>
          <p:spPr bwMode="auto">
            <a:xfrm>
              <a:off x="4349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50" name="Line 150"/>
            <p:cNvSpPr>
              <a:spLocks noChangeShapeType="1"/>
            </p:cNvSpPr>
            <p:nvPr/>
          </p:nvSpPr>
          <p:spPr bwMode="auto">
            <a:xfrm flipH="1">
              <a:off x="4345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51" name="Line 151"/>
            <p:cNvSpPr>
              <a:spLocks noChangeShapeType="1"/>
            </p:cNvSpPr>
            <p:nvPr/>
          </p:nvSpPr>
          <p:spPr bwMode="auto">
            <a:xfrm>
              <a:off x="4357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52" name="Line 152"/>
            <p:cNvSpPr>
              <a:spLocks noChangeShapeType="1"/>
            </p:cNvSpPr>
            <p:nvPr/>
          </p:nvSpPr>
          <p:spPr bwMode="auto">
            <a:xfrm flipH="1">
              <a:off x="4353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53" name="Line 153"/>
            <p:cNvSpPr>
              <a:spLocks noChangeShapeType="1"/>
            </p:cNvSpPr>
            <p:nvPr/>
          </p:nvSpPr>
          <p:spPr bwMode="auto">
            <a:xfrm>
              <a:off x="4367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54" name="Line 154"/>
            <p:cNvSpPr>
              <a:spLocks noChangeShapeType="1"/>
            </p:cNvSpPr>
            <p:nvPr/>
          </p:nvSpPr>
          <p:spPr bwMode="auto">
            <a:xfrm flipH="1">
              <a:off x="4363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55" name="Line 155"/>
            <p:cNvSpPr>
              <a:spLocks noChangeShapeType="1"/>
            </p:cNvSpPr>
            <p:nvPr/>
          </p:nvSpPr>
          <p:spPr bwMode="auto">
            <a:xfrm>
              <a:off x="4375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56" name="Line 156"/>
            <p:cNvSpPr>
              <a:spLocks noChangeShapeType="1"/>
            </p:cNvSpPr>
            <p:nvPr/>
          </p:nvSpPr>
          <p:spPr bwMode="auto">
            <a:xfrm flipH="1">
              <a:off x="4371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57" name="Line 157"/>
            <p:cNvSpPr>
              <a:spLocks noChangeShapeType="1"/>
            </p:cNvSpPr>
            <p:nvPr/>
          </p:nvSpPr>
          <p:spPr bwMode="auto">
            <a:xfrm>
              <a:off x="4383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58" name="Line 158"/>
            <p:cNvSpPr>
              <a:spLocks noChangeShapeType="1"/>
            </p:cNvSpPr>
            <p:nvPr/>
          </p:nvSpPr>
          <p:spPr bwMode="auto">
            <a:xfrm flipH="1">
              <a:off x="4379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59" name="Line 159"/>
            <p:cNvSpPr>
              <a:spLocks noChangeShapeType="1"/>
            </p:cNvSpPr>
            <p:nvPr/>
          </p:nvSpPr>
          <p:spPr bwMode="auto">
            <a:xfrm>
              <a:off x="4393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60" name="Line 160"/>
            <p:cNvSpPr>
              <a:spLocks noChangeShapeType="1"/>
            </p:cNvSpPr>
            <p:nvPr/>
          </p:nvSpPr>
          <p:spPr bwMode="auto">
            <a:xfrm flipH="1">
              <a:off x="4389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61" name="Line 161"/>
            <p:cNvSpPr>
              <a:spLocks noChangeShapeType="1"/>
            </p:cNvSpPr>
            <p:nvPr/>
          </p:nvSpPr>
          <p:spPr bwMode="auto">
            <a:xfrm>
              <a:off x="4401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62" name="Line 162"/>
            <p:cNvSpPr>
              <a:spLocks noChangeShapeType="1"/>
            </p:cNvSpPr>
            <p:nvPr/>
          </p:nvSpPr>
          <p:spPr bwMode="auto">
            <a:xfrm flipH="1">
              <a:off x="4397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63" name="Line 163"/>
            <p:cNvSpPr>
              <a:spLocks noChangeShapeType="1"/>
            </p:cNvSpPr>
            <p:nvPr/>
          </p:nvSpPr>
          <p:spPr bwMode="auto">
            <a:xfrm>
              <a:off x="4409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64" name="Line 164"/>
            <p:cNvSpPr>
              <a:spLocks noChangeShapeType="1"/>
            </p:cNvSpPr>
            <p:nvPr/>
          </p:nvSpPr>
          <p:spPr bwMode="auto">
            <a:xfrm flipH="1">
              <a:off x="4405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65" name="Line 165"/>
            <p:cNvSpPr>
              <a:spLocks noChangeShapeType="1"/>
            </p:cNvSpPr>
            <p:nvPr/>
          </p:nvSpPr>
          <p:spPr bwMode="auto">
            <a:xfrm>
              <a:off x="4417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66" name="Line 166"/>
            <p:cNvSpPr>
              <a:spLocks noChangeShapeType="1"/>
            </p:cNvSpPr>
            <p:nvPr/>
          </p:nvSpPr>
          <p:spPr bwMode="auto">
            <a:xfrm flipH="1">
              <a:off x="4413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67" name="Line 167"/>
            <p:cNvSpPr>
              <a:spLocks noChangeShapeType="1"/>
            </p:cNvSpPr>
            <p:nvPr/>
          </p:nvSpPr>
          <p:spPr bwMode="auto">
            <a:xfrm>
              <a:off x="4425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68" name="Line 168"/>
            <p:cNvSpPr>
              <a:spLocks noChangeShapeType="1"/>
            </p:cNvSpPr>
            <p:nvPr/>
          </p:nvSpPr>
          <p:spPr bwMode="auto">
            <a:xfrm flipH="1">
              <a:off x="442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69" name="Line 169"/>
            <p:cNvSpPr>
              <a:spLocks noChangeShapeType="1"/>
            </p:cNvSpPr>
            <p:nvPr/>
          </p:nvSpPr>
          <p:spPr bwMode="auto">
            <a:xfrm>
              <a:off x="4433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70" name="Line 170"/>
            <p:cNvSpPr>
              <a:spLocks noChangeShapeType="1"/>
            </p:cNvSpPr>
            <p:nvPr/>
          </p:nvSpPr>
          <p:spPr bwMode="auto">
            <a:xfrm flipH="1">
              <a:off x="4429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71" name="Line 171"/>
            <p:cNvSpPr>
              <a:spLocks noChangeShapeType="1"/>
            </p:cNvSpPr>
            <p:nvPr/>
          </p:nvSpPr>
          <p:spPr bwMode="auto">
            <a:xfrm>
              <a:off x="4443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72" name="Line 172"/>
            <p:cNvSpPr>
              <a:spLocks noChangeShapeType="1"/>
            </p:cNvSpPr>
            <p:nvPr/>
          </p:nvSpPr>
          <p:spPr bwMode="auto">
            <a:xfrm flipH="1">
              <a:off x="4439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73" name="Line 173"/>
            <p:cNvSpPr>
              <a:spLocks noChangeShapeType="1"/>
            </p:cNvSpPr>
            <p:nvPr/>
          </p:nvSpPr>
          <p:spPr bwMode="auto">
            <a:xfrm>
              <a:off x="4451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74" name="Line 174"/>
            <p:cNvSpPr>
              <a:spLocks noChangeShapeType="1"/>
            </p:cNvSpPr>
            <p:nvPr/>
          </p:nvSpPr>
          <p:spPr bwMode="auto">
            <a:xfrm flipH="1">
              <a:off x="4447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75" name="Line 175"/>
            <p:cNvSpPr>
              <a:spLocks noChangeShapeType="1"/>
            </p:cNvSpPr>
            <p:nvPr/>
          </p:nvSpPr>
          <p:spPr bwMode="auto">
            <a:xfrm>
              <a:off x="4459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76" name="Line 176"/>
            <p:cNvSpPr>
              <a:spLocks noChangeShapeType="1"/>
            </p:cNvSpPr>
            <p:nvPr/>
          </p:nvSpPr>
          <p:spPr bwMode="auto">
            <a:xfrm flipH="1">
              <a:off x="4455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77" name="Line 177"/>
            <p:cNvSpPr>
              <a:spLocks noChangeShapeType="1"/>
            </p:cNvSpPr>
            <p:nvPr/>
          </p:nvSpPr>
          <p:spPr bwMode="auto">
            <a:xfrm>
              <a:off x="4467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78" name="Line 178"/>
            <p:cNvSpPr>
              <a:spLocks noChangeShapeType="1"/>
            </p:cNvSpPr>
            <p:nvPr/>
          </p:nvSpPr>
          <p:spPr bwMode="auto">
            <a:xfrm flipH="1">
              <a:off x="4463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79" name="Line 179"/>
            <p:cNvSpPr>
              <a:spLocks noChangeShapeType="1"/>
            </p:cNvSpPr>
            <p:nvPr/>
          </p:nvSpPr>
          <p:spPr bwMode="auto">
            <a:xfrm>
              <a:off x="4475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80" name="Line 180"/>
            <p:cNvSpPr>
              <a:spLocks noChangeShapeType="1"/>
            </p:cNvSpPr>
            <p:nvPr/>
          </p:nvSpPr>
          <p:spPr bwMode="auto">
            <a:xfrm flipH="1">
              <a:off x="447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81" name="Line 181"/>
            <p:cNvSpPr>
              <a:spLocks noChangeShapeType="1"/>
            </p:cNvSpPr>
            <p:nvPr/>
          </p:nvSpPr>
          <p:spPr bwMode="auto">
            <a:xfrm>
              <a:off x="4485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82" name="Line 182"/>
            <p:cNvSpPr>
              <a:spLocks noChangeShapeType="1"/>
            </p:cNvSpPr>
            <p:nvPr/>
          </p:nvSpPr>
          <p:spPr bwMode="auto">
            <a:xfrm flipH="1">
              <a:off x="448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83" name="Line 183"/>
            <p:cNvSpPr>
              <a:spLocks noChangeShapeType="1"/>
            </p:cNvSpPr>
            <p:nvPr/>
          </p:nvSpPr>
          <p:spPr bwMode="auto">
            <a:xfrm>
              <a:off x="4493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84" name="Line 184"/>
            <p:cNvSpPr>
              <a:spLocks noChangeShapeType="1"/>
            </p:cNvSpPr>
            <p:nvPr/>
          </p:nvSpPr>
          <p:spPr bwMode="auto">
            <a:xfrm flipH="1">
              <a:off x="4489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85" name="Line 185"/>
            <p:cNvSpPr>
              <a:spLocks noChangeShapeType="1"/>
            </p:cNvSpPr>
            <p:nvPr/>
          </p:nvSpPr>
          <p:spPr bwMode="auto">
            <a:xfrm>
              <a:off x="450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2986" name="Line 186"/>
            <p:cNvSpPr>
              <a:spLocks noChangeShapeType="1"/>
            </p:cNvSpPr>
            <p:nvPr/>
          </p:nvSpPr>
          <p:spPr bwMode="auto">
            <a:xfrm flipH="1">
              <a:off x="4497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2987" name="Line 187"/>
          <p:cNvSpPr>
            <a:spLocks noChangeShapeType="1"/>
          </p:cNvSpPr>
          <p:nvPr/>
        </p:nvSpPr>
        <p:spPr bwMode="auto">
          <a:xfrm flipH="1">
            <a:off x="7378700" y="4722813"/>
            <a:ext cx="62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2988" name="Line 188"/>
          <p:cNvSpPr>
            <a:spLocks noChangeShapeType="1"/>
          </p:cNvSpPr>
          <p:nvPr/>
        </p:nvSpPr>
        <p:spPr bwMode="auto">
          <a:xfrm flipH="1">
            <a:off x="1422400" y="4722813"/>
            <a:ext cx="5124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332989" name="Group 189"/>
          <p:cNvGrpSpPr>
            <a:grpSpLocks/>
          </p:cNvGrpSpPr>
          <p:nvPr/>
        </p:nvGrpSpPr>
        <p:grpSpPr bwMode="auto">
          <a:xfrm>
            <a:off x="6392863" y="1608138"/>
            <a:ext cx="1138237" cy="3338512"/>
            <a:chOff x="4027" y="1013"/>
            <a:chExt cx="717" cy="2103"/>
          </a:xfrm>
        </p:grpSpPr>
        <p:grpSp>
          <p:nvGrpSpPr>
            <p:cNvPr id="49175" name="Group 190"/>
            <p:cNvGrpSpPr>
              <a:grpSpLocks/>
            </p:cNvGrpSpPr>
            <p:nvPr/>
          </p:nvGrpSpPr>
          <p:grpSpPr bwMode="auto">
            <a:xfrm>
              <a:off x="4027" y="1013"/>
              <a:ext cx="350" cy="527"/>
              <a:chOff x="4027" y="1013"/>
              <a:chExt cx="350" cy="527"/>
            </a:xfrm>
          </p:grpSpPr>
          <p:sp>
            <p:nvSpPr>
              <p:cNvPr id="332991" name="Line 191"/>
              <p:cNvSpPr>
                <a:spLocks noChangeShapeType="1"/>
              </p:cNvSpPr>
              <p:nvPr/>
            </p:nvSpPr>
            <p:spPr bwMode="auto">
              <a:xfrm>
                <a:off x="4027" y="1394"/>
                <a:ext cx="0" cy="145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2992" name="Line 192"/>
              <p:cNvSpPr>
                <a:spLocks noChangeShapeType="1"/>
              </p:cNvSpPr>
              <p:nvPr/>
            </p:nvSpPr>
            <p:spPr bwMode="auto">
              <a:xfrm>
                <a:off x="4300" y="1258"/>
                <a:ext cx="0" cy="282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2993" name="Line 193"/>
              <p:cNvSpPr>
                <a:spLocks noChangeShapeType="1"/>
              </p:cNvSpPr>
              <p:nvPr/>
            </p:nvSpPr>
            <p:spPr bwMode="auto">
              <a:xfrm flipH="1" flipV="1">
                <a:off x="4039" y="1526"/>
                <a:ext cx="213" cy="0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2994" name="Line 194"/>
              <p:cNvSpPr>
                <a:spLocks noChangeShapeType="1"/>
              </p:cNvSpPr>
              <p:nvPr/>
            </p:nvSpPr>
            <p:spPr bwMode="auto">
              <a:xfrm>
                <a:off x="4242" y="1016"/>
                <a:ext cx="65" cy="283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2995" name="Line 195"/>
              <p:cNvSpPr>
                <a:spLocks noChangeShapeType="1"/>
              </p:cNvSpPr>
              <p:nvPr/>
            </p:nvSpPr>
            <p:spPr bwMode="auto">
              <a:xfrm flipH="1" flipV="1">
                <a:off x="4266" y="1013"/>
                <a:ext cx="111" cy="0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9176" name="Group 196"/>
            <p:cNvGrpSpPr>
              <a:grpSpLocks/>
            </p:cNvGrpSpPr>
            <p:nvPr/>
          </p:nvGrpSpPr>
          <p:grpSpPr bwMode="auto">
            <a:xfrm flipH="1">
              <a:off x="4394" y="1013"/>
              <a:ext cx="350" cy="527"/>
              <a:chOff x="4027" y="1013"/>
              <a:chExt cx="350" cy="527"/>
            </a:xfrm>
          </p:grpSpPr>
          <p:sp>
            <p:nvSpPr>
              <p:cNvPr id="332997" name="Line 197"/>
              <p:cNvSpPr>
                <a:spLocks noChangeShapeType="1"/>
              </p:cNvSpPr>
              <p:nvPr/>
            </p:nvSpPr>
            <p:spPr bwMode="auto">
              <a:xfrm>
                <a:off x="4027" y="1394"/>
                <a:ext cx="0" cy="145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2998" name="Line 198"/>
              <p:cNvSpPr>
                <a:spLocks noChangeShapeType="1"/>
              </p:cNvSpPr>
              <p:nvPr/>
            </p:nvSpPr>
            <p:spPr bwMode="auto">
              <a:xfrm>
                <a:off x="4300" y="1258"/>
                <a:ext cx="0" cy="282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2999" name="Line 199"/>
              <p:cNvSpPr>
                <a:spLocks noChangeShapeType="1"/>
              </p:cNvSpPr>
              <p:nvPr/>
            </p:nvSpPr>
            <p:spPr bwMode="auto">
              <a:xfrm flipH="1" flipV="1">
                <a:off x="4039" y="1526"/>
                <a:ext cx="213" cy="0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3000" name="Line 200"/>
              <p:cNvSpPr>
                <a:spLocks noChangeShapeType="1"/>
              </p:cNvSpPr>
              <p:nvPr/>
            </p:nvSpPr>
            <p:spPr bwMode="auto">
              <a:xfrm>
                <a:off x="4242" y="1016"/>
                <a:ext cx="65" cy="283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3001" name="Line 201"/>
              <p:cNvSpPr>
                <a:spLocks noChangeShapeType="1"/>
              </p:cNvSpPr>
              <p:nvPr/>
            </p:nvSpPr>
            <p:spPr bwMode="auto">
              <a:xfrm flipH="1" flipV="1">
                <a:off x="4266" y="1013"/>
                <a:ext cx="111" cy="0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9177" name="Group 202"/>
            <p:cNvGrpSpPr>
              <a:grpSpLocks/>
            </p:cNvGrpSpPr>
            <p:nvPr/>
          </p:nvGrpSpPr>
          <p:grpSpPr bwMode="auto">
            <a:xfrm>
              <a:off x="4027" y="2589"/>
              <a:ext cx="350" cy="527"/>
              <a:chOff x="4027" y="1013"/>
              <a:chExt cx="350" cy="527"/>
            </a:xfrm>
          </p:grpSpPr>
          <p:sp>
            <p:nvSpPr>
              <p:cNvPr id="333003" name="Line 203"/>
              <p:cNvSpPr>
                <a:spLocks noChangeShapeType="1"/>
              </p:cNvSpPr>
              <p:nvPr/>
            </p:nvSpPr>
            <p:spPr bwMode="auto">
              <a:xfrm>
                <a:off x="4027" y="1394"/>
                <a:ext cx="0" cy="145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3004" name="Line 204"/>
              <p:cNvSpPr>
                <a:spLocks noChangeShapeType="1"/>
              </p:cNvSpPr>
              <p:nvPr/>
            </p:nvSpPr>
            <p:spPr bwMode="auto">
              <a:xfrm>
                <a:off x="4300" y="1258"/>
                <a:ext cx="0" cy="282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3005" name="Line 205"/>
              <p:cNvSpPr>
                <a:spLocks noChangeShapeType="1"/>
              </p:cNvSpPr>
              <p:nvPr/>
            </p:nvSpPr>
            <p:spPr bwMode="auto">
              <a:xfrm flipH="1" flipV="1">
                <a:off x="4039" y="1526"/>
                <a:ext cx="213" cy="0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3006" name="Line 206"/>
              <p:cNvSpPr>
                <a:spLocks noChangeShapeType="1"/>
              </p:cNvSpPr>
              <p:nvPr/>
            </p:nvSpPr>
            <p:spPr bwMode="auto">
              <a:xfrm>
                <a:off x="4242" y="1016"/>
                <a:ext cx="65" cy="283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3007" name="Line 207"/>
              <p:cNvSpPr>
                <a:spLocks noChangeShapeType="1"/>
              </p:cNvSpPr>
              <p:nvPr/>
            </p:nvSpPr>
            <p:spPr bwMode="auto">
              <a:xfrm flipH="1" flipV="1">
                <a:off x="4266" y="1013"/>
                <a:ext cx="111" cy="0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9178" name="Group 208"/>
            <p:cNvGrpSpPr>
              <a:grpSpLocks/>
            </p:cNvGrpSpPr>
            <p:nvPr/>
          </p:nvGrpSpPr>
          <p:grpSpPr bwMode="auto">
            <a:xfrm flipH="1">
              <a:off x="4394" y="2589"/>
              <a:ext cx="350" cy="527"/>
              <a:chOff x="4027" y="1013"/>
              <a:chExt cx="350" cy="527"/>
            </a:xfrm>
          </p:grpSpPr>
          <p:sp>
            <p:nvSpPr>
              <p:cNvPr id="333009" name="Line 209"/>
              <p:cNvSpPr>
                <a:spLocks noChangeShapeType="1"/>
              </p:cNvSpPr>
              <p:nvPr/>
            </p:nvSpPr>
            <p:spPr bwMode="auto">
              <a:xfrm>
                <a:off x="4027" y="1394"/>
                <a:ext cx="0" cy="145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3010" name="Line 210"/>
              <p:cNvSpPr>
                <a:spLocks noChangeShapeType="1"/>
              </p:cNvSpPr>
              <p:nvPr/>
            </p:nvSpPr>
            <p:spPr bwMode="auto">
              <a:xfrm>
                <a:off x="4300" y="1258"/>
                <a:ext cx="0" cy="282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3011" name="Line 211"/>
              <p:cNvSpPr>
                <a:spLocks noChangeShapeType="1"/>
              </p:cNvSpPr>
              <p:nvPr/>
            </p:nvSpPr>
            <p:spPr bwMode="auto">
              <a:xfrm flipH="1" flipV="1">
                <a:off x="4039" y="1526"/>
                <a:ext cx="213" cy="0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3012" name="Line 212"/>
              <p:cNvSpPr>
                <a:spLocks noChangeShapeType="1"/>
              </p:cNvSpPr>
              <p:nvPr/>
            </p:nvSpPr>
            <p:spPr bwMode="auto">
              <a:xfrm>
                <a:off x="4242" y="1016"/>
                <a:ext cx="65" cy="283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3013" name="Line 213"/>
              <p:cNvSpPr>
                <a:spLocks noChangeShapeType="1"/>
              </p:cNvSpPr>
              <p:nvPr/>
            </p:nvSpPr>
            <p:spPr bwMode="auto">
              <a:xfrm flipH="1" flipV="1">
                <a:off x="4266" y="1013"/>
                <a:ext cx="111" cy="0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49174" name="TextBox 213"/>
          <p:cNvSpPr txBox="1">
            <a:spLocks noChangeArrowheads="1"/>
          </p:cNvSpPr>
          <p:nvPr/>
        </p:nvSpPr>
        <p:spPr bwMode="auto">
          <a:xfrm>
            <a:off x="2305050" y="6000750"/>
            <a:ext cx="4583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Footlight MT Light" pitchFamily="18" charset="0"/>
              </a:rPr>
              <a:t>Open or closed circuit?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152400" y="1066800"/>
            <a:ext cx="88392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1202" name="Group 3"/>
          <p:cNvGrpSpPr>
            <a:grpSpLocks/>
          </p:cNvGrpSpPr>
          <p:nvPr/>
        </p:nvGrpSpPr>
        <p:grpSpPr bwMode="auto">
          <a:xfrm>
            <a:off x="3186113" y="1882775"/>
            <a:ext cx="1919287" cy="179388"/>
            <a:chOff x="2007" y="947"/>
            <a:chExt cx="1209" cy="113"/>
          </a:xfrm>
        </p:grpSpPr>
        <p:sp>
          <p:nvSpPr>
            <p:cNvPr id="334852" name="Rectangle 4"/>
            <p:cNvSpPr>
              <a:spLocks noChangeArrowheads="1"/>
            </p:cNvSpPr>
            <p:nvPr/>
          </p:nvSpPr>
          <p:spPr bwMode="auto">
            <a:xfrm rot="5400000">
              <a:off x="2551" y="403"/>
              <a:ext cx="113" cy="120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4853" name="Rectangle 5"/>
            <p:cNvSpPr>
              <a:spLocks noChangeArrowheads="1"/>
            </p:cNvSpPr>
            <p:nvPr/>
          </p:nvSpPr>
          <p:spPr bwMode="auto">
            <a:xfrm>
              <a:off x="3072" y="947"/>
              <a:ext cx="144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4876800" y="2108200"/>
            <a:ext cx="304800" cy="166688"/>
            <a:chOff x="1824" y="1086"/>
            <a:chExt cx="192" cy="105"/>
          </a:xfrm>
        </p:grpSpPr>
        <p:sp>
          <p:nvSpPr>
            <p:cNvPr id="334855" name="Rectangle 7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4856" name="Rectangle 8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4857" name="Rectangle 9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6000" b="1" i="1">
                <a:solidFill>
                  <a:schemeClr val="bg1"/>
                </a:solidFill>
                <a:latin typeface="Franklin Gothic Medium" charset="0"/>
                <a:ea typeface="ＭＳ Ｐゴシック" charset="0"/>
              </a:rPr>
              <a:t>Series</a:t>
            </a:r>
          </a:p>
        </p:txBody>
      </p:sp>
      <p:sp>
        <p:nvSpPr>
          <p:cNvPr id="334858" name="Line 10"/>
          <p:cNvSpPr>
            <a:spLocks noChangeShapeType="1"/>
          </p:cNvSpPr>
          <p:nvPr/>
        </p:nvSpPr>
        <p:spPr bwMode="auto">
          <a:xfrm flipH="1">
            <a:off x="1438275" y="21939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859" name="Line 11"/>
          <p:cNvSpPr>
            <a:spLocks noChangeShapeType="1"/>
          </p:cNvSpPr>
          <p:nvPr/>
        </p:nvSpPr>
        <p:spPr bwMode="auto">
          <a:xfrm flipH="1">
            <a:off x="8001000" y="2222500"/>
            <a:ext cx="0" cy="2500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860" name="Line 12"/>
          <p:cNvSpPr>
            <a:spLocks noChangeShapeType="1"/>
          </p:cNvSpPr>
          <p:nvPr/>
        </p:nvSpPr>
        <p:spPr bwMode="auto">
          <a:xfrm flipH="1">
            <a:off x="1438275" y="4340225"/>
            <a:ext cx="0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1208" name="Group 13"/>
          <p:cNvGrpSpPr>
            <a:grpSpLocks/>
          </p:cNvGrpSpPr>
          <p:nvPr/>
        </p:nvGrpSpPr>
        <p:grpSpPr bwMode="auto">
          <a:xfrm>
            <a:off x="2895600" y="2108200"/>
            <a:ext cx="304800" cy="166688"/>
            <a:chOff x="1824" y="1086"/>
            <a:chExt cx="192" cy="105"/>
          </a:xfrm>
        </p:grpSpPr>
        <p:sp>
          <p:nvSpPr>
            <p:cNvPr id="334862" name="Rectangle 14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4863" name="Rectangle 15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4864" name="Rectangle 16"/>
          <p:cNvSpPr>
            <a:spLocks noChangeArrowheads="1"/>
          </p:cNvSpPr>
          <p:nvPr/>
        </p:nvSpPr>
        <p:spPr bwMode="auto">
          <a:xfrm>
            <a:off x="3265488" y="1839913"/>
            <a:ext cx="231775" cy="4349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865" name="Oval 17"/>
          <p:cNvSpPr>
            <a:spLocks noChangeArrowheads="1"/>
          </p:cNvSpPr>
          <p:nvPr/>
        </p:nvSpPr>
        <p:spPr bwMode="auto">
          <a:xfrm>
            <a:off x="3305175" y="19145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866" name="Line 18"/>
          <p:cNvSpPr>
            <a:spLocks noChangeShapeType="1"/>
          </p:cNvSpPr>
          <p:nvPr/>
        </p:nvSpPr>
        <p:spPr bwMode="auto">
          <a:xfrm flipH="1">
            <a:off x="1438275" y="2212975"/>
            <a:ext cx="1762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867" name="Rectangle 19"/>
          <p:cNvSpPr>
            <a:spLocks noChangeArrowheads="1"/>
          </p:cNvSpPr>
          <p:nvPr/>
        </p:nvSpPr>
        <p:spPr bwMode="auto">
          <a:xfrm>
            <a:off x="4572000" y="1839913"/>
            <a:ext cx="231775" cy="4349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868" name="Rectangle 20"/>
          <p:cNvSpPr>
            <a:spLocks noChangeArrowheads="1"/>
          </p:cNvSpPr>
          <p:nvPr/>
        </p:nvSpPr>
        <p:spPr bwMode="auto">
          <a:xfrm>
            <a:off x="2895600" y="2274888"/>
            <a:ext cx="2286000" cy="319087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1214" name="Group 21"/>
          <p:cNvGrpSpPr>
            <a:grpSpLocks/>
          </p:cNvGrpSpPr>
          <p:nvPr/>
        </p:nvGrpSpPr>
        <p:grpSpPr bwMode="auto">
          <a:xfrm>
            <a:off x="1157288" y="2338388"/>
            <a:ext cx="619125" cy="2122487"/>
            <a:chOff x="729" y="1473"/>
            <a:chExt cx="390" cy="1337"/>
          </a:xfrm>
        </p:grpSpPr>
        <p:grpSp>
          <p:nvGrpSpPr>
            <p:cNvPr id="51385" name="Group 22"/>
            <p:cNvGrpSpPr>
              <a:grpSpLocks/>
            </p:cNvGrpSpPr>
            <p:nvPr/>
          </p:nvGrpSpPr>
          <p:grpSpPr bwMode="auto">
            <a:xfrm>
              <a:off x="729" y="1586"/>
              <a:ext cx="343" cy="583"/>
              <a:chOff x="732" y="1985"/>
              <a:chExt cx="343" cy="583"/>
            </a:xfrm>
          </p:grpSpPr>
          <p:sp>
            <p:nvSpPr>
              <p:cNvPr id="334871" name="AutoShape 23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524"/>
              </a:xfrm>
              <a:prstGeom prst="roundRect">
                <a:avLst>
                  <a:gd name="adj" fmla="val 920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4872" name="AutoShape 24"/>
              <p:cNvSpPr>
                <a:spLocks noChangeArrowheads="1"/>
              </p:cNvSpPr>
              <p:nvPr/>
            </p:nvSpPr>
            <p:spPr bwMode="auto">
              <a:xfrm rot="10800000">
                <a:off x="864" y="1985"/>
                <a:ext cx="82" cy="27"/>
              </a:xfrm>
              <a:custGeom>
                <a:avLst/>
                <a:gdLst>
                  <a:gd name="T0" fmla="*/ 77 w 21600"/>
                  <a:gd name="T1" fmla="*/ 14 h 21600"/>
                  <a:gd name="T2" fmla="*/ 41 w 21600"/>
                  <a:gd name="T3" fmla="*/ 27 h 21600"/>
                  <a:gd name="T4" fmla="*/ 5 w 21600"/>
                  <a:gd name="T5" fmla="*/ 14 h 21600"/>
                  <a:gd name="T6" fmla="*/ 4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61 w 21600"/>
                  <a:gd name="T13" fmla="*/ 3200 h 21600"/>
                  <a:gd name="T14" fmla="*/ 18439 w 21600"/>
                  <a:gd name="T15" fmla="*/ 18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699" y="21600"/>
                    </a:lnTo>
                    <a:lnTo>
                      <a:pt x="189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3" name="AutoShape 25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181"/>
              </a:xfrm>
              <a:prstGeom prst="roundRect">
                <a:avLst>
                  <a:gd name="adj" fmla="val 1491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4874" name="Rectangle 26"/>
              <p:cNvSpPr>
                <a:spLocks noChangeArrowheads="1"/>
              </p:cNvSpPr>
              <p:nvPr/>
            </p:nvSpPr>
            <p:spPr bwMode="auto">
              <a:xfrm>
                <a:off x="736" y="2160"/>
                <a:ext cx="337" cy="13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4875" name="Text Box 27"/>
              <p:cNvSpPr txBox="1">
                <a:spLocks noChangeArrowheads="1"/>
              </p:cNvSpPr>
              <p:nvPr/>
            </p:nvSpPr>
            <p:spPr bwMode="auto">
              <a:xfrm rot="-5400000">
                <a:off x="584" y="2267"/>
                <a:ext cx="44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00" b="1" i="1">
                    <a:solidFill>
                      <a:srgbClr val="FFCC00"/>
                    </a:solidFill>
                    <a:latin typeface="Arial" charset="0"/>
                    <a:ea typeface="ＭＳ Ｐゴシック" charset="0"/>
                  </a:rPr>
                  <a:t>Duracell</a:t>
                </a:r>
              </a:p>
            </p:txBody>
          </p:sp>
        </p:grpSp>
        <p:grpSp>
          <p:nvGrpSpPr>
            <p:cNvPr id="51386" name="Group 28"/>
            <p:cNvGrpSpPr>
              <a:grpSpLocks/>
            </p:cNvGrpSpPr>
            <p:nvPr/>
          </p:nvGrpSpPr>
          <p:grpSpPr bwMode="auto">
            <a:xfrm>
              <a:off x="729" y="2142"/>
              <a:ext cx="343" cy="583"/>
              <a:chOff x="732" y="1985"/>
              <a:chExt cx="343" cy="583"/>
            </a:xfrm>
          </p:grpSpPr>
          <p:sp>
            <p:nvSpPr>
              <p:cNvPr id="334877" name="AutoShape 29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524"/>
              </a:xfrm>
              <a:prstGeom prst="roundRect">
                <a:avLst>
                  <a:gd name="adj" fmla="val 920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4878" name="AutoShape 30"/>
              <p:cNvSpPr>
                <a:spLocks noChangeArrowheads="1"/>
              </p:cNvSpPr>
              <p:nvPr/>
            </p:nvSpPr>
            <p:spPr bwMode="auto">
              <a:xfrm rot="10800000">
                <a:off x="864" y="1985"/>
                <a:ext cx="82" cy="27"/>
              </a:xfrm>
              <a:custGeom>
                <a:avLst/>
                <a:gdLst>
                  <a:gd name="T0" fmla="*/ 77 w 21600"/>
                  <a:gd name="T1" fmla="*/ 14 h 21600"/>
                  <a:gd name="T2" fmla="*/ 41 w 21600"/>
                  <a:gd name="T3" fmla="*/ 27 h 21600"/>
                  <a:gd name="T4" fmla="*/ 5 w 21600"/>
                  <a:gd name="T5" fmla="*/ 14 h 21600"/>
                  <a:gd name="T6" fmla="*/ 4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61 w 21600"/>
                  <a:gd name="T13" fmla="*/ 3200 h 21600"/>
                  <a:gd name="T14" fmla="*/ 18439 w 21600"/>
                  <a:gd name="T15" fmla="*/ 18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699" y="21600"/>
                    </a:lnTo>
                    <a:lnTo>
                      <a:pt x="189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9" name="AutoShape 31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181"/>
              </a:xfrm>
              <a:prstGeom prst="roundRect">
                <a:avLst>
                  <a:gd name="adj" fmla="val 1491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4880" name="Rectangle 32"/>
              <p:cNvSpPr>
                <a:spLocks noChangeArrowheads="1"/>
              </p:cNvSpPr>
              <p:nvPr/>
            </p:nvSpPr>
            <p:spPr bwMode="auto">
              <a:xfrm>
                <a:off x="736" y="2160"/>
                <a:ext cx="337" cy="13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4881" name="Text Box 33"/>
              <p:cNvSpPr txBox="1">
                <a:spLocks noChangeArrowheads="1"/>
              </p:cNvSpPr>
              <p:nvPr/>
            </p:nvSpPr>
            <p:spPr bwMode="auto">
              <a:xfrm rot="-5400000">
                <a:off x="584" y="2267"/>
                <a:ext cx="44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00" b="1" i="1">
                    <a:solidFill>
                      <a:srgbClr val="FFCC00"/>
                    </a:solidFill>
                    <a:latin typeface="Arial" charset="0"/>
                    <a:ea typeface="ＭＳ Ｐゴシック" charset="0"/>
                  </a:rPr>
                  <a:t>Duracell</a:t>
                </a:r>
              </a:p>
            </p:txBody>
          </p:sp>
        </p:grpSp>
        <p:sp>
          <p:nvSpPr>
            <p:cNvPr id="334882" name="Line 34"/>
            <p:cNvSpPr>
              <a:spLocks noChangeShapeType="1"/>
            </p:cNvSpPr>
            <p:nvPr/>
          </p:nvSpPr>
          <p:spPr bwMode="auto">
            <a:xfrm flipH="1">
              <a:off x="1111" y="1567"/>
              <a:ext cx="0" cy="1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1388" name="Group 35"/>
            <p:cNvGrpSpPr>
              <a:grpSpLocks/>
            </p:cNvGrpSpPr>
            <p:nvPr/>
          </p:nvGrpSpPr>
          <p:grpSpPr bwMode="auto">
            <a:xfrm>
              <a:off x="812" y="1473"/>
              <a:ext cx="192" cy="105"/>
              <a:chOff x="1824" y="1086"/>
              <a:chExt cx="192" cy="105"/>
            </a:xfrm>
          </p:grpSpPr>
          <p:sp>
            <p:nvSpPr>
              <p:cNvPr id="334884" name="Rectangle 36"/>
              <p:cNvSpPr>
                <a:spLocks noChangeArrowheads="1"/>
              </p:cNvSpPr>
              <p:nvPr/>
            </p:nvSpPr>
            <p:spPr bwMode="auto">
              <a:xfrm>
                <a:off x="1872" y="1098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4885" name="Rectangle 37"/>
              <p:cNvSpPr>
                <a:spLocks noChangeArrowheads="1"/>
              </p:cNvSpPr>
              <p:nvPr/>
            </p:nvSpPr>
            <p:spPr bwMode="auto">
              <a:xfrm>
                <a:off x="1824" y="1086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389" name="Group 38"/>
            <p:cNvGrpSpPr>
              <a:grpSpLocks/>
            </p:cNvGrpSpPr>
            <p:nvPr/>
          </p:nvGrpSpPr>
          <p:grpSpPr bwMode="auto">
            <a:xfrm rot="10800000">
              <a:off x="812" y="2705"/>
              <a:ext cx="192" cy="105"/>
              <a:chOff x="1824" y="1086"/>
              <a:chExt cx="192" cy="105"/>
            </a:xfrm>
          </p:grpSpPr>
          <p:sp>
            <p:nvSpPr>
              <p:cNvPr id="334887" name="Rectangle 39"/>
              <p:cNvSpPr>
                <a:spLocks noChangeArrowheads="1"/>
              </p:cNvSpPr>
              <p:nvPr/>
            </p:nvSpPr>
            <p:spPr bwMode="auto">
              <a:xfrm>
                <a:off x="1875" y="1101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4888" name="Rectangle 40"/>
              <p:cNvSpPr>
                <a:spLocks noChangeArrowheads="1"/>
              </p:cNvSpPr>
              <p:nvPr/>
            </p:nvSpPr>
            <p:spPr bwMode="auto">
              <a:xfrm>
                <a:off x="1827" y="1085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34889" name="Line 41"/>
            <p:cNvSpPr>
              <a:spLocks noChangeShapeType="1"/>
            </p:cNvSpPr>
            <p:nvPr/>
          </p:nvSpPr>
          <p:spPr bwMode="auto">
            <a:xfrm flipH="1">
              <a:off x="729" y="2709"/>
              <a:ext cx="3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4890" name="Line 42"/>
            <p:cNvSpPr>
              <a:spLocks noChangeShapeType="1"/>
            </p:cNvSpPr>
            <p:nvPr/>
          </p:nvSpPr>
          <p:spPr bwMode="auto">
            <a:xfrm flipH="1">
              <a:off x="733" y="1573"/>
              <a:ext cx="3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4891" name="Line 43"/>
          <p:cNvSpPr>
            <a:spLocks noChangeShapeType="1"/>
          </p:cNvSpPr>
          <p:nvPr/>
        </p:nvSpPr>
        <p:spPr bwMode="auto">
          <a:xfrm flipH="1">
            <a:off x="4876800" y="2212975"/>
            <a:ext cx="1670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892" name="Line 44"/>
          <p:cNvSpPr>
            <a:spLocks noChangeShapeType="1"/>
          </p:cNvSpPr>
          <p:nvPr/>
        </p:nvSpPr>
        <p:spPr bwMode="auto">
          <a:xfrm flipH="1">
            <a:off x="7378700" y="2222500"/>
            <a:ext cx="62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1217" name="Group 45"/>
          <p:cNvGrpSpPr>
            <a:grpSpLocks/>
          </p:cNvGrpSpPr>
          <p:nvPr/>
        </p:nvGrpSpPr>
        <p:grpSpPr bwMode="auto">
          <a:xfrm>
            <a:off x="7378700" y="2108200"/>
            <a:ext cx="304800" cy="166688"/>
            <a:chOff x="1824" y="1086"/>
            <a:chExt cx="192" cy="105"/>
          </a:xfrm>
        </p:grpSpPr>
        <p:sp>
          <p:nvSpPr>
            <p:cNvPr id="334894" name="Rectangle 46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4895" name="Rectangle 47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18" name="Group 48"/>
          <p:cNvGrpSpPr>
            <a:grpSpLocks/>
          </p:cNvGrpSpPr>
          <p:nvPr/>
        </p:nvGrpSpPr>
        <p:grpSpPr bwMode="auto">
          <a:xfrm>
            <a:off x="6242050" y="2108200"/>
            <a:ext cx="304800" cy="166688"/>
            <a:chOff x="1824" y="1086"/>
            <a:chExt cx="192" cy="105"/>
          </a:xfrm>
        </p:grpSpPr>
        <p:sp>
          <p:nvSpPr>
            <p:cNvPr id="334897" name="Rectangle 49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4898" name="Rectangle 50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4899" name="Rectangle 51"/>
          <p:cNvSpPr>
            <a:spLocks noChangeArrowheads="1"/>
          </p:cNvSpPr>
          <p:nvPr/>
        </p:nvSpPr>
        <p:spPr bwMode="auto">
          <a:xfrm>
            <a:off x="6215063" y="2274888"/>
            <a:ext cx="1468437" cy="319087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00" name="Rectangle 52"/>
          <p:cNvSpPr>
            <a:spLocks noChangeArrowheads="1"/>
          </p:cNvSpPr>
          <p:nvPr/>
        </p:nvSpPr>
        <p:spPr bwMode="auto">
          <a:xfrm>
            <a:off x="6684963" y="1839913"/>
            <a:ext cx="530225" cy="158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01" name="Oval 53"/>
          <p:cNvSpPr>
            <a:spLocks noChangeArrowheads="1"/>
          </p:cNvSpPr>
          <p:nvPr/>
        </p:nvSpPr>
        <p:spPr bwMode="auto">
          <a:xfrm>
            <a:off x="6553200" y="1239838"/>
            <a:ext cx="793750" cy="6969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02" name="Line 54"/>
          <p:cNvSpPr>
            <a:spLocks noChangeShapeType="1"/>
          </p:cNvSpPr>
          <p:nvPr/>
        </p:nvSpPr>
        <p:spPr bwMode="auto">
          <a:xfrm flipH="1" flipV="1">
            <a:off x="6765925" y="1614488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03" name="Line 55"/>
          <p:cNvSpPr>
            <a:spLocks noChangeShapeType="1"/>
          </p:cNvSpPr>
          <p:nvPr/>
        </p:nvSpPr>
        <p:spPr bwMode="auto">
          <a:xfrm flipV="1">
            <a:off x="7069138" y="1612900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04" name="Line 56"/>
          <p:cNvSpPr>
            <a:spLocks noChangeShapeType="1"/>
          </p:cNvSpPr>
          <p:nvPr/>
        </p:nvSpPr>
        <p:spPr bwMode="auto">
          <a:xfrm>
            <a:off x="677068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05" name="Line 57"/>
          <p:cNvSpPr>
            <a:spLocks noChangeShapeType="1"/>
          </p:cNvSpPr>
          <p:nvPr/>
        </p:nvSpPr>
        <p:spPr bwMode="auto">
          <a:xfrm flipH="1">
            <a:off x="676433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06" name="Line 58"/>
          <p:cNvSpPr>
            <a:spLocks noChangeShapeType="1"/>
          </p:cNvSpPr>
          <p:nvPr/>
        </p:nvSpPr>
        <p:spPr bwMode="auto">
          <a:xfrm>
            <a:off x="6783388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07" name="Line 59"/>
          <p:cNvSpPr>
            <a:spLocks noChangeShapeType="1"/>
          </p:cNvSpPr>
          <p:nvPr/>
        </p:nvSpPr>
        <p:spPr bwMode="auto">
          <a:xfrm flipH="1">
            <a:off x="677703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08" name="Line 60"/>
          <p:cNvSpPr>
            <a:spLocks noChangeShapeType="1"/>
          </p:cNvSpPr>
          <p:nvPr/>
        </p:nvSpPr>
        <p:spPr bwMode="auto">
          <a:xfrm>
            <a:off x="679608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09" name="Line 61"/>
          <p:cNvSpPr>
            <a:spLocks noChangeShapeType="1"/>
          </p:cNvSpPr>
          <p:nvPr/>
        </p:nvSpPr>
        <p:spPr bwMode="auto">
          <a:xfrm flipH="1">
            <a:off x="678973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10" name="Line 62"/>
          <p:cNvSpPr>
            <a:spLocks noChangeShapeType="1"/>
          </p:cNvSpPr>
          <p:nvPr/>
        </p:nvSpPr>
        <p:spPr bwMode="auto">
          <a:xfrm>
            <a:off x="681196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11" name="Line 63"/>
          <p:cNvSpPr>
            <a:spLocks noChangeShapeType="1"/>
          </p:cNvSpPr>
          <p:nvPr/>
        </p:nvSpPr>
        <p:spPr bwMode="auto">
          <a:xfrm flipH="1">
            <a:off x="680561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12" name="Line 64"/>
          <p:cNvSpPr>
            <a:spLocks noChangeShapeType="1"/>
          </p:cNvSpPr>
          <p:nvPr/>
        </p:nvSpPr>
        <p:spPr bwMode="auto">
          <a:xfrm>
            <a:off x="6824663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13" name="Line 65"/>
          <p:cNvSpPr>
            <a:spLocks noChangeShapeType="1"/>
          </p:cNvSpPr>
          <p:nvPr/>
        </p:nvSpPr>
        <p:spPr bwMode="auto">
          <a:xfrm flipH="1">
            <a:off x="681831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14" name="Line 66"/>
          <p:cNvSpPr>
            <a:spLocks noChangeShapeType="1"/>
          </p:cNvSpPr>
          <p:nvPr/>
        </p:nvSpPr>
        <p:spPr bwMode="auto">
          <a:xfrm>
            <a:off x="683736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15" name="Line 67"/>
          <p:cNvSpPr>
            <a:spLocks noChangeShapeType="1"/>
          </p:cNvSpPr>
          <p:nvPr/>
        </p:nvSpPr>
        <p:spPr bwMode="auto">
          <a:xfrm flipH="1">
            <a:off x="683101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16" name="Line 68"/>
          <p:cNvSpPr>
            <a:spLocks noChangeShapeType="1"/>
          </p:cNvSpPr>
          <p:nvPr/>
        </p:nvSpPr>
        <p:spPr bwMode="auto">
          <a:xfrm>
            <a:off x="685006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17" name="Line 69"/>
          <p:cNvSpPr>
            <a:spLocks noChangeShapeType="1"/>
          </p:cNvSpPr>
          <p:nvPr/>
        </p:nvSpPr>
        <p:spPr bwMode="auto">
          <a:xfrm flipH="1">
            <a:off x="684371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18" name="Line 70"/>
          <p:cNvSpPr>
            <a:spLocks noChangeShapeType="1"/>
          </p:cNvSpPr>
          <p:nvPr/>
        </p:nvSpPr>
        <p:spPr bwMode="auto">
          <a:xfrm>
            <a:off x="6862763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19" name="Line 71"/>
          <p:cNvSpPr>
            <a:spLocks noChangeShapeType="1"/>
          </p:cNvSpPr>
          <p:nvPr/>
        </p:nvSpPr>
        <p:spPr bwMode="auto">
          <a:xfrm flipH="1">
            <a:off x="685641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20" name="Line 72"/>
          <p:cNvSpPr>
            <a:spLocks noChangeShapeType="1"/>
          </p:cNvSpPr>
          <p:nvPr/>
        </p:nvSpPr>
        <p:spPr bwMode="auto">
          <a:xfrm>
            <a:off x="687546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21" name="Line 73"/>
          <p:cNvSpPr>
            <a:spLocks noChangeShapeType="1"/>
          </p:cNvSpPr>
          <p:nvPr/>
        </p:nvSpPr>
        <p:spPr bwMode="auto">
          <a:xfrm flipH="1">
            <a:off x="686911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22" name="Line 74"/>
          <p:cNvSpPr>
            <a:spLocks noChangeShapeType="1"/>
          </p:cNvSpPr>
          <p:nvPr/>
        </p:nvSpPr>
        <p:spPr bwMode="auto">
          <a:xfrm>
            <a:off x="689133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23" name="Line 75"/>
          <p:cNvSpPr>
            <a:spLocks noChangeShapeType="1"/>
          </p:cNvSpPr>
          <p:nvPr/>
        </p:nvSpPr>
        <p:spPr bwMode="auto">
          <a:xfrm flipH="1">
            <a:off x="688498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24" name="Line 76"/>
          <p:cNvSpPr>
            <a:spLocks noChangeShapeType="1"/>
          </p:cNvSpPr>
          <p:nvPr/>
        </p:nvSpPr>
        <p:spPr bwMode="auto">
          <a:xfrm>
            <a:off x="6904038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25" name="Line 77"/>
          <p:cNvSpPr>
            <a:spLocks noChangeShapeType="1"/>
          </p:cNvSpPr>
          <p:nvPr/>
        </p:nvSpPr>
        <p:spPr bwMode="auto">
          <a:xfrm flipH="1">
            <a:off x="689768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26" name="Line 78"/>
          <p:cNvSpPr>
            <a:spLocks noChangeShapeType="1"/>
          </p:cNvSpPr>
          <p:nvPr/>
        </p:nvSpPr>
        <p:spPr bwMode="auto">
          <a:xfrm>
            <a:off x="691673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27" name="Line 79"/>
          <p:cNvSpPr>
            <a:spLocks noChangeShapeType="1"/>
          </p:cNvSpPr>
          <p:nvPr/>
        </p:nvSpPr>
        <p:spPr bwMode="auto">
          <a:xfrm flipH="1">
            <a:off x="691038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28" name="Line 80"/>
          <p:cNvSpPr>
            <a:spLocks noChangeShapeType="1"/>
          </p:cNvSpPr>
          <p:nvPr/>
        </p:nvSpPr>
        <p:spPr bwMode="auto">
          <a:xfrm>
            <a:off x="693261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29" name="Line 81"/>
          <p:cNvSpPr>
            <a:spLocks noChangeShapeType="1"/>
          </p:cNvSpPr>
          <p:nvPr/>
        </p:nvSpPr>
        <p:spPr bwMode="auto">
          <a:xfrm flipH="1">
            <a:off x="692626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30" name="Line 82"/>
          <p:cNvSpPr>
            <a:spLocks noChangeShapeType="1"/>
          </p:cNvSpPr>
          <p:nvPr/>
        </p:nvSpPr>
        <p:spPr bwMode="auto">
          <a:xfrm>
            <a:off x="6945313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31" name="Line 83"/>
          <p:cNvSpPr>
            <a:spLocks noChangeShapeType="1"/>
          </p:cNvSpPr>
          <p:nvPr/>
        </p:nvSpPr>
        <p:spPr bwMode="auto">
          <a:xfrm flipH="1">
            <a:off x="693896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32" name="Line 84"/>
          <p:cNvSpPr>
            <a:spLocks noChangeShapeType="1"/>
          </p:cNvSpPr>
          <p:nvPr/>
        </p:nvSpPr>
        <p:spPr bwMode="auto">
          <a:xfrm>
            <a:off x="695801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33" name="Line 85"/>
          <p:cNvSpPr>
            <a:spLocks noChangeShapeType="1"/>
          </p:cNvSpPr>
          <p:nvPr/>
        </p:nvSpPr>
        <p:spPr bwMode="auto">
          <a:xfrm flipH="1">
            <a:off x="6951663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34" name="Line 86"/>
          <p:cNvSpPr>
            <a:spLocks noChangeShapeType="1"/>
          </p:cNvSpPr>
          <p:nvPr/>
        </p:nvSpPr>
        <p:spPr bwMode="auto">
          <a:xfrm>
            <a:off x="697388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35" name="Line 87"/>
          <p:cNvSpPr>
            <a:spLocks noChangeShapeType="1"/>
          </p:cNvSpPr>
          <p:nvPr/>
        </p:nvSpPr>
        <p:spPr bwMode="auto">
          <a:xfrm flipH="1">
            <a:off x="696753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36" name="Line 88"/>
          <p:cNvSpPr>
            <a:spLocks noChangeShapeType="1"/>
          </p:cNvSpPr>
          <p:nvPr/>
        </p:nvSpPr>
        <p:spPr bwMode="auto">
          <a:xfrm>
            <a:off x="6986588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37" name="Line 89"/>
          <p:cNvSpPr>
            <a:spLocks noChangeShapeType="1"/>
          </p:cNvSpPr>
          <p:nvPr/>
        </p:nvSpPr>
        <p:spPr bwMode="auto">
          <a:xfrm flipH="1">
            <a:off x="698023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38" name="Line 90"/>
          <p:cNvSpPr>
            <a:spLocks noChangeShapeType="1"/>
          </p:cNvSpPr>
          <p:nvPr/>
        </p:nvSpPr>
        <p:spPr bwMode="auto">
          <a:xfrm>
            <a:off x="699928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39" name="Line 91"/>
          <p:cNvSpPr>
            <a:spLocks noChangeShapeType="1"/>
          </p:cNvSpPr>
          <p:nvPr/>
        </p:nvSpPr>
        <p:spPr bwMode="auto">
          <a:xfrm flipH="1">
            <a:off x="6992938" y="16097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40" name="Line 92"/>
          <p:cNvSpPr>
            <a:spLocks noChangeShapeType="1"/>
          </p:cNvSpPr>
          <p:nvPr/>
        </p:nvSpPr>
        <p:spPr bwMode="auto">
          <a:xfrm>
            <a:off x="701198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41" name="Line 93"/>
          <p:cNvSpPr>
            <a:spLocks noChangeShapeType="1"/>
          </p:cNvSpPr>
          <p:nvPr/>
        </p:nvSpPr>
        <p:spPr bwMode="auto">
          <a:xfrm flipH="1">
            <a:off x="700563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42" name="Line 94"/>
          <p:cNvSpPr>
            <a:spLocks noChangeShapeType="1"/>
          </p:cNvSpPr>
          <p:nvPr/>
        </p:nvSpPr>
        <p:spPr bwMode="auto">
          <a:xfrm>
            <a:off x="7024688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43" name="Line 95"/>
          <p:cNvSpPr>
            <a:spLocks noChangeShapeType="1"/>
          </p:cNvSpPr>
          <p:nvPr/>
        </p:nvSpPr>
        <p:spPr bwMode="auto">
          <a:xfrm flipH="1">
            <a:off x="701833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44" name="Line 96"/>
          <p:cNvSpPr>
            <a:spLocks noChangeShapeType="1"/>
          </p:cNvSpPr>
          <p:nvPr/>
        </p:nvSpPr>
        <p:spPr bwMode="auto">
          <a:xfrm>
            <a:off x="703738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45" name="Line 97"/>
          <p:cNvSpPr>
            <a:spLocks noChangeShapeType="1"/>
          </p:cNvSpPr>
          <p:nvPr/>
        </p:nvSpPr>
        <p:spPr bwMode="auto">
          <a:xfrm flipH="1">
            <a:off x="703103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46" name="Line 98"/>
          <p:cNvSpPr>
            <a:spLocks noChangeShapeType="1"/>
          </p:cNvSpPr>
          <p:nvPr/>
        </p:nvSpPr>
        <p:spPr bwMode="auto">
          <a:xfrm>
            <a:off x="705326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47" name="Line 99"/>
          <p:cNvSpPr>
            <a:spLocks noChangeShapeType="1"/>
          </p:cNvSpPr>
          <p:nvPr/>
        </p:nvSpPr>
        <p:spPr bwMode="auto">
          <a:xfrm flipH="1">
            <a:off x="704691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48" name="Line 100"/>
          <p:cNvSpPr>
            <a:spLocks noChangeShapeType="1"/>
          </p:cNvSpPr>
          <p:nvPr/>
        </p:nvSpPr>
        <p:spPr bwMode="auto">
          <a:xfrm>
            <a:off x="7065963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49" name="Line 101"/>
          <p:cNvSpPr>
            <a:spLocks noChangeShapeType="1"/>
          </p:cNvSpPr>
          <p:nvPr/>
        </p:nvSpPr>
        <p:spPr bwMode="auto">
          <a:xfrm flipH="1">
            <a:off x="705961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50" name="Line 102"/>
          <p:cNvSpPr>
            <a:spLocks noChangeShapeType="1"/>
          </p:cNvSpPr>
          <p:nvPr/>
        </p:nvSpPr>
        <p:spPr bwMode="auto">
          <a:xfrm>
            <a:off x="707866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51" name="Line 103"/>
          <p:cNvSpPr>
            <a:spLocks noChangeShapeType="1"/>
          </p:cNvSpPr>
          <p:nvPr/>
        </p:nvSpPr>
        <p:spPr bwMode="auto">
          <a:xfrm flipH="1">
            <a:off x="707231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52" name="Line 104"/>
          <p:cNvSpPr>
            <a:spLocks noChangeShapeType="1"/>
          </p:cNvSpPr>
          <p:nvPr/>
        </p:nvSpPr>
        <p:spPr bwMode="auto">
          <a:xfrm>
            <a:off x="7091363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53" name="Line 105"/>
          <p:cNvSpPr>
            <a:spLocks noChangeShapeType="1"/>
          </p:cNvSpPr>
          <p:nvPr/>
        </p:nvSpPr>
        <p:spPr bwMode="auto">
          <a:xfrm flipH="1">
            <a:off x="708501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54" name="Line 106"/>
          <p:cNvSpPr>
            <a:spLocks noChangeShapeType="1"/>
          </p:cNvSpPr>
          <p:nvPr/>
        </p:nvSpPr>
        <p:spPr bwMode="auto">
          <a:xfrm>
            <a:off x="710406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55" name="Line 107"/>
          <p:cNvSpPr>
            <a:spLocks noChangeShapeType="1"/>
          </p:cNvSpPr>
          <p:nvPr/>
        </p:nvSpPr>
        <p:spPr bwMode="auto">
          <a:xfrm flipH="1">
            <a:off x="709771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56" name="Line 108"/>
          <p:cNvSpPr>
            <a:spLocks noChangeShapeType="1"/>
          </p:cNvSpPr>
          <p:nvPr/>
        </p:nvSpPr>
        <p:spPr bwMode="auto">
          <a:xfrm>
            <a:off x="711993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57" name="Line 109"/>
          <p:cNvSpPr>
            <a:spLocks noChangeShapeType="1"/>
          </p:cNvSpPr>
          <p:nvPr/>
        </p:nvSpPr>
        <p:spPr bwMode="auto">
          <a:xfrm flipH="1">
            <a:off x="711358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58" name="Line 110"/>
          <p:cNvSpPr>
            <a:spLocks noChangeShapeType="1"/>
          </p:cNvSpPr>
          <p:nvPr/>
        </p:nvSpPr>
        <p:spPr bwMode="auto">
          <a:xfrm>
            <a:off x="7132638" y="1606550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59" name="Line 111"/>
          <p:cNvSpPr>
            <a:spLocks noChangeShapeType="1"/>
          </p:cNvSpPr>
          <p:nvPr/>
        </p:nvSpPr>
        <p:spPr bwMode="auto">
          <a:xfrm flipH="1">
            <a:off x="712628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60" name="Line 112"/>
          <p:cNvSpPr>
            <a:spLocks noChangeShapeType="1"/>
          </p:cNvSpPr>
          <p:nvPr/>
        </p:nvSpPr>
        <p:spPr bwMode="auto">
          <a:xfrm>
            <a:off x="714533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61" name="Line 113"/>
          <p:cNvSpPr>
            <a:spLocks noChangeShapeType="1"/>
          </p:cNvSpPr>
          <p:nvPr/>
        </p:nvSpPr>
        <p:spPr bwMode="auto">
          <a:xfrm flipH="1">
            <a:off x="7138988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1282" name="Group 114"/>
          <p:cNvGrpSpPr>
            <a:grpSpLocks/>
          </p:cNvGrpSpPr>
          <p:nvPr/>
        </p:nvGrpSpPr>
        <p:grpSpPr bwMode="auto">
          <a:xfrm>
            <a:off x="7378700" y="4613275"/>
            <a:ext cx="304800" cy="166688"/>
            <a:chOff x="1824" y="1086"/>
            <a:chExt cx="192" cy="105"/>
          </a:xfrm>
        </p:grpSpPr>
        <p:sp>
          <p:nvSpPr>
            <p:cNvPr id="334963" name="Rectangle 115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4964" name="Rectangle 116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83" name="Group 117"/>
          <p:cNvGrpSpPr>
            <a:grpSpLocks/>
          </p:cNvGrpSpPr>
          <p:nvPr/>
        </p:nvGrpSpPr>
        <p:grpSpPr bwMode="auto">
          <a:xfrm>
            <a:off x="6242050" y="4613275"/>
            <a:ext cx="304800" cy="166688"/>
            <a:chOff x="1824" y="1086"/>
            <a:chExt cx="192" cy="105"/>
          </a:xfrm>
        </p:grpSpPr>
        <p:sp>
          <p:nvSpPr>
            <p:cNvPr id="334966" name="Rectangle 118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4967" name="Rectangle 119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4968" name="Rectangle 120"/>
          <p:cNvSpPr>
            <a:spLocks noChangeArrowheads="1"/>
          </p:cNvSpPr>
          <p:nvPr/>
        </p:nvSpPr>
        <p:spPr bwMode="auto">
          <a:xfrm>
            <a:off x="6215063" y="4779963"/>
            <a:ext cx="1468437" cy="319087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69" name="Rectangle 121"/>
          <p:cNvSpPr>
            <a:spLocks noChangeArrowheads="1"/>
          </p:cNvSpPr>
          <p:nvPr/>
        </p:nvSpPr>
        <p:spPr bwMode="auto">
          <a:xfrm>
            <a:off x="6684963" y="4344988"/>
            <a:ext cx="530225" cy="158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70" name="Oval 122"/>
          <p:cNvSpPr>
            <a:spLocks noChangeArrowheads="1"/>
          </p:cNvSpPr>
          <p:nvPr/>
        </p:nvSpPr>
        <p:spPr bwMode="auto">
          <a:xfrm>
            <a:off x="6553200" y="3744913"/>
            <a:ext cx="793750" cy="6969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71" name="Line 123"/>
          <p:cNvSpPr>
            <a:spLocks noChangeShapeType="1"/>
          </p:cNvSpPr>
          <p:nvPr/>
        </p:nvSpPr>
        <p:spPr bwMode="auto">
          <a:xfrm flipH="1" flipV="1">
            <a:off x="6765925" y="4119563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72" name="Line 124"/>
          <p:cNvSpPr>
            <a:spLocks noChangeShapeType="1"/>
          </p:cNvSpPr>
          <p:nvPr/>
        </p:nvSpPr>
        <p:spPr bwMode="auto">
          <a:xfrm flipV="1">
            <a:off x="7069138" y="4117975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73" name="Line 125"/>
          <p:cNvSpPr>
            <a:spLocks noChangeShapeType="1"/>
          </p:cNvSpPr>
          <p:nvPr/>
        </p:nvSpPr>
        <p:spPr bwMode="auto">
          <a:xfrm>
            <a:off x="677068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74" name="Line 126"/>
          <p:cNvSpPr>
            <a:spLocks noChangeShapeType="1"/>
          </p:cNvSpPr>
          <p:nvPr/>
        </p:nvSpPr>
        <p:spPr bwMode="auto">
          <a:xfrm flipH="1">
            <a:off x="676433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75" name="Line 127"/>
          <p:cNvSpPr>
            <a:spLocks noChangeShapeType="1"/>
          </p:cNvSpPr>
          <p:nvPr/>
        </p:nvSpPr>
        <p:spPr bwMode="auto">
          <a:xfrm>
            <a:off x="6783388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76" name="Line 128"/>
          <p:cNvSpPr>
            <a:spLocks noChangeShapeType="1"/>
          </p:cNvSpPr>
          <p:nvPr/>
        </p:nvSpPr>
        <p:spPr bwMode="auto">
          <a:xfrm flipH="1">
            <a:off x="677703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77" name="Line 129"/>
          <p:cNvSpPr>
            <a:spLocks noChangeShapeType="1"/>
          </p:cNvSpPr>
          <p:nvPr/>
        </p:nvSpPr>
        <p:spPr bwMode="auto">
          <a:xfrm>
            <a:off x="679608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78" name="Line 130"/>
          <p:cNvSpPr>
            <a:spLocks noChangeShapeType="1"/>
          </p:cNvSpPr>
          <p:nvPr/>
        </p:nvSpPr>
        <p:spPr bwMode="auto">
          <a:xfrm flipH="1">
            <a:off x="678973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79" name="Line 131"/>
          <p:cNvSpPr>
            <a:spLocks noChangeShapeType="1"/>
          </p:cNvSpPr>
          <p:nvPr/>
        </p:nvSpPr>
        <p:spPr bwMode="auto">
          <a:xfrm>
            <a:off x="681196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80" name="Line 132"/>
          <p:cNvSpPr>
            <a:spLocks noChangeShapeType="1"/>
          </p:cNvSpPr>
          <p:nvPr/>
        </p:nvSpPr>
        <p:spPr bwMode="auto">
          <a:xfrm flipH="1">
            <a:off x="680561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81" name="Line 133"/>
          <p:cNvSpPr>
            <a:spLocks noChangeShapeType="1"/>
          </p:cNvSpPr>
          <p:nvPr/>
        </p:nvSpPr>
        <p:spPr bwMode="auto">
          <a:xfrm>
            <a:off x="6824663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82" name="Line 134"/>
          <p:cNvSpPr>
            <a:spLocks noChangeShapeType="1"/>
          </p:cNvSpPr>
          <p:nvPr/>
        </p:nvSpPr>
        <p:spPr bwMode="auto">
          <a:xfrm flipH="1">
            <a:off x="681831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83" name="Line 135"/>
          <p:cNvSpPr>
            <a:spLocks noChangeShapeType="1"/>
          </p:cNvSpPr>
          <p:nvPr/>
        </p:nvSpPr>
        <p:spPr bwMode="auto">
          <a:xfrm>
            <a:off x="683736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84" name="Line 136"/>
          <p:cNvSpPr>
            <a:spLocks noChangeShapeType="1"/>
          </p:cNvSpPr>
          <p:nvPr/>
        </p:nvSpPr>
        <p:spPr bwMode="auto">
          <a:xfrm flipH="1">
            <a:off x="683101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85" name="Line 137"/>
          <p:cNvSpPr>
            <a:spLocks noChangeShapeType="1"/>
          </p:cNvSpPr>
          <p:nvPr/>
        </p:nvSpPr>
        <p:spPr bwMode="auto">
          <a:xfrm>
            <a:off x="685006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86" name="Line 138"/>
          <p:cNvSpPr>
            <a:spLocks noChangeShapeType="1"/>
          </p:cNvSpPr>
          <p:nvPr/>
        </p:nvSpPr>
        <p:spPr bwMode="auto">
          <a:xfrm flipH="1">
            <a:off x="68437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87" name="Line 139"/>
          <p:cNvSpPr>
            <a:spLocks noChangeShapeType="1"/>
          </p:cNvSpPr>
          <p:nvPr/>
        </p:nvSpPr>
        <p:spPr bwMode="auto">
          <a:xfrm>
            <a:off x="6862763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88" name="Line 140"/>
          <p:cNvSpPr>
            <a:spLocks noChangeShapeType="1"/>
          </p:cNvSpPr>
          <p:nvPr/>
        </p:nvSpPr>
        <p:spPr bwMode="auto">
          <a:xfrm flipH="1">
            <a:off x="68564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89" name="Line 141"/>
          <p:cNvSpPr>
            <a:spLocks noChangeShapeType="1"/>
          </p:cNvSpPr>
          <p:nvPr/>
        </p:nvSpPr>
        <p:spPr bwMode="auto">
          <a:xfrm>
            <a:off x="687546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90" name="Line 142"/>
          <p:cNvSpPr>
            <a:spLocks noChangeShapeType="1"/>
          </p:cNvSpPr>
          <p:nvPr/>
        </p:nvSpPr>
        <p:spPr bwMode="auto">
          <a:xfrm flipH="1">
            <a:off x="68691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91" name="Line 143"/>
          <p:cNvSpPr>
            <a:spLocks noChangeShapeType="1"/>
          </p:cNvSpPr>
          <p:nvPr/>
        </p:nvSpPr>
        <p:spPr bwMode="auto">
          <a:xfrm>
            <a:off x="68913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92" name="Line 144"/>
          <p:cNvSpPr>
            <a:spLocks noChangeShapeType="1"/>
          </p:cNvSpPr>
          <p:nvPr/>
        </p:nvSpPr>
        <p:spPr bwMode="auto">
          <a:xfrm flipH="1">
            <a:off x="68849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93" name="Line 145"/>
          <p:cNvSpPr>
            <a:spLocks noChangeShapeType="1"/>
          </p:cNvSpPr>
          <p:nvPr/>
        </p:nvSpPr>
        <p:spPr bwMode="auto">
          <a:xfrm>
            <a:off x="6904038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94" name="Line 146"/>
          <p:cNvSpPr>
            <a:spLocks noChangeShapeType="1"/>
          </p:cNvSpPr>
          <p:nvPr/>
        </p:nvSpPr>
        <p:spPr bwMode="auto">
          <a:xfrm flipH="1">
            <a:off x="68976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95" name="Line 147"/>
          <p:cNvSpPr>
            <a:spLocks noChangeShapeType="1"/>
          </p:cNvSpPr>
          <p:nvPr/>
        </p:nvSpPr>
        <p:spPr bwMode="auto">
          <a:xfrm>
            <a:off x="69167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96" name="Line 148"/>
          <p:cNvSpPr>
            <a:spLocks noChangeShapeType="1"/>
          </p:cNvSpPr>
          <p:nvPr/>
        </p:nvSpPr>
        <p:spPr bwMode="auto">
          <a:xfrm flipH="1">
            <a:off x="69103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97" name="Line 149"/>
          <p:cNvSpPr>
            <a:spLocks noChangeShapeType="1"/>
          </p:cNvSpPr>
          <p:nvPr/>
        </p:nvSpPr>
        <p:spPr bwMode="auto">
          <a:xfrm>
            <a:off x="693261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98" name="Line 150"/>
          <p:cNvSpPr>
            <a:spLocks noChangeShapeType="1"/>
          </p:cNvSpPr>
          <p:nvPr/>
        </p:nvSpPr>
        <p:spPr bwMode="auto">
          <a:xfrm flipH="1">
            <a:off x="692626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4999" name="Line 151"/>
          <p:cNvSpPr>
            <a:spLocks noChangeShapeType="1"/>
          </p:cNvSpPr>
          <p:nvPr/>
        </p:nvSpPr>
        <p:spPr bwMode="auto">
          <a:xfrm>
            <a:off x="6945313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00" name="Line 152"/>
          <p:cNvSpPr>
            <a:spLocks noChangeShapeType="1"/>
          </p:cNvSpPr>
          <p:nvPr/>
        </p:nvSpPr>
        <p:spPr bwMode="auto">
          <a:xfrm flipH="1">
            <a:off x="693896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01" name="Line 153"/>
          <p:cNvSpPr>
            <a:spLocks noChangeShapeType="1"/>
          </p:cNvSpPr>
          <p:nvPr/>
        </p:nvSpPr>
        <p:spPr bwMode="auto">
          <a:xfrm>
            <a:off x="695801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02" name="Line 154"/>
          <p:cNvSpPr>
            <a:spLocks noChangeShapeType="1"/>
          </p:cNvSpPr>
          <p:nvPr/>
        </p:nvSpPr>
        <p:spPr bwMode="auto">
          <a:xfrm flipH="1">
            <a:off x="695166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03" name="Line 155"/>
          <p:cNvSpPr>
            <a:spLocks noChangeShapeType="1"/>
          </p:cNvSpPr>
          <p:nvPr/>
        </p:nvSpPr>
        <p:spPr bwMode="auto">
          <a:xfrm>
            <a:off x="697388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04" name="Line 156"/>
          <p:cNvSpPr>
            <a:spLocks noChangeShapeType="1"/>
          </p:cNvSpPr>
          <p:nvPr/>
        </p:nvSpPr>
        <p:spPr bwMode="auto">
          <a:xfrm flipH="1">
            <a:off x="696753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05" name="Line 157"/>
          <p:cNvSpPr>
            <a:spLocks noChangeShapeType="1"/>
          </p:cNvSpPr>
          <p:nvPr/>
        </p:nvSpPr>
        <p:spPr bwMode="auto">
          <a:xfrm>
            <a:off x="6986588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06" name="Line 158"/>
          <p:cNvSpPr>
            <a:spLocks noChangeShapeType="1"/>
          </p:cNvSpPr>
          <p:nvPr/>
        </p:nvSpPr>
        <p:spPr bwMode="auto">
          <a:xfrm flipH="1">
            <a:off x="698023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07" name="Line 159"/>
          <p:cNvSpPr>
            <a:spLocks noChangeShapeType="1"/>
          </p:cNvSpPr>
          <p:nvPr/>
        </p:nvSpPr>
        <p:spPr bwMode="auto">
          <a:xfrm>
            <a:off x="699928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08" name="Line 160"/>
          <p:cNvSpPr>
            <a:spLocks noChangeShapeType="1"/>
          </p:cNvSpPr>
          <p:nvPr/>
        </p:nvSpPr>
        <p:spPr bwMode="auto">
          <a:xfrm flipH="1">
            <a:off x="699293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09" name="Line 161"/>
          <p:cNvSpPr>
            <a:spLocks noChangeShapeType="1"/>
          </p:cNvSpPr>
          <p:nvPr/>
        </p:nvSpPr>
        <p:spPr bwMode="auto">
          <a:xfrm>
            <a:off x="70119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10" name="Line 162"/>
          <p:cNvSpPr>
            <a:spLocks noChangeShapeType="1"/>
          </p:cNvSpPr>
          <p:nvPr/>
        </p:nvSpPr>
        <p:spPr bwMode="auto">
          <a:xfrm flipH="1">
            <a:off x="70056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11" name="Line 163"/>
          <p:cNvSpPr>
            <a:spLocks noChangeShapeType="1"/>
          </p:cNvSpPr>
          <p:nvPr/>
        </p:nvSpPr>
        <p:spPr bwMode="auto">
          <a:xfrm>
            <a:off x="7024688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12" name="Line 164"/>
          <p:cNvSpPr>
            <a:spLocks noChangeShapeType="1"/>
          </p:cNvSpPr>
          <p:nvPr/>
        </p:nvSpPr>
        <p:spPr bwMode="auto">
          <a:xfrm flipH="1">
            <a:off x="70183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13" name="Line 165"/>
          <p:cNvSpPr>
            <a:spLocks noChangeShapeType="1"/>
          </p:cNvSpPr>
          <p:nvPr/>
        </p:nvSpPr>
        <p:spPr bwMode="auto">
          <a:xfrm>
            <a:off x="70373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14" name="Line 166"/>
          <p:cNvSpPr>
            <a:spLocks noChangeShapeType="1"/>
          </p:cNvSpPr>
          <p:nvPr/>
        </p:nvSpPr>
        <p:spPr bwMode="auto">
          <a:xfrm flipH="1">
            <a:off x="70310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15" name="Line 167"/>
          <p:cNvSpPr>
            <a:spLocks noChangeShapeType="1"/>
          </p:cNvSpPr>
          <p:nvPr/>
        </p:nvSpPr>
        <p:spPr bwMode="auto">
          <a:xfrm>
            <a:off x="705326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16" name="Line 168"/>
          <p:cNvSpPr>
            <a:spLocks noChangeShapeType="1"/>
          </p:cNvSpPr>
          <p:nvPr/>
        </p:nvSpPr>
        <p:spPr bwMode="auto">
          <a:xfrm flipH="1">
            <a:off x="70469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17" name="Line 169"/>
          <p:cNvSpPr>
            <a:spLocks noChangeShapeType="1"/>
          </p:cNvSpPr>
          <p:nvPr/>
        </p:nvSpPr>
        <p:spPr bwMode="auto">
          <a:xfrm>
            <a:off x="7065963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18" name="Line 170"/>
          <p:cNvSpPr>
            <a:spLocks noChangeShapeType="1"/>
          </p:cNvSpPr>
          <p:nvPr/>
        </p:nvSpPr>
        <p:spPr bwMode="auto">
          <a:xfrm flipH="1">
            <a:off x="70596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19" name="Line 171"/>
          <p:cNvSpPr>
            <a:spLocks noChangeShapeType="1"/>
          </p:cNvSpPr>
          <p:nvPr/>
        </p:nvSpPr>
        <p:spPr bwMode="auto">
          <a:xfrm>
            <a:off x="707866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20" name="Line 172"/>
          <p:cNvSpPr>
            <a:spLocks noChangeShapeType="1"/>
          </p:cNvSpPr>
          <p:nvPr/>
        </p:nvSpPr>
        <p:spPr bwMode="auto">
          <a:xfrm flipH="1">
            <a:off x="70723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21" name="Line 173"/>
          <p:cNvSpPr>
            <a:spLocks noChangeShapeType="1"/>
          </p:cNvSpPr>
          <p:nvPr/>
        </p:nvSpPr>
        <p:spPr bwMode="auto">
          <a:xfrm>
            <a:off x="7091363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22" name="Line 174"/>
          <p:cNvSpPr>
            <a:spLocks noChangeShapeType="1"/>
          </p:cNvSpPr>
          <p:nvPr/>
        </p:nvSpPr>
        <p:spPr bwMode="auto">
          <a:xfrm flipH="1">
            <a:off x="70850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23" name="Line 175"/>
          <p:cNvSpPr>
            <a:spLocks noChangeShapeType="1"/>
          </p:cNvSpPr>
          <p:nvPr/>
        </p:nvSpPr>
        <p:spPr bwMode="auto">
          <a:xfrm>
            <a:off x="710406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24" name="Line 176"/>
          <p:cNvSpPr>
            <a:spLocks noChangeShapeType="1"/>
          </p:cNvSpPr>
          <p:nvPr/>
        </p:nvSpPr>
        <p:spPr bwMode="auto">
          <a:xfrm flipH="1">
            <a:off x="70977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25" name="Line 177"/>
          <p:cNvSpPr>
            <a:spLocks noChangeShapeType="1"/>
          </p:cNvSpPr>
          <p:nvPr/>
        </p:nvSpPr>
        <p:spPr bwMode="auto">
          <a:xfrm>
            <a:off x="71199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26" name="Line 178"/>
          <p:cNvSpPr>
            <a:spLocks noChangeShapeType="1"/>
          </p:cNvSpPr>
          <p:nvPr/>
        </p:nvSpPr>
        <p:spPr bwMode="auto">
          <a:xfrm flipH="1">
            <a:off x="71135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27" name="Line 179"/>
          <p:cNvSpPr>
            <a:spLocks noChangeShapeType="1"/>
          </p:cNvSpPr>
          <p:nvPr/>
        </p:nvSpPr>
        <p:spPr bwMode="auto">
          <a:xfrm>
            <a:off x="7132638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28" name="Line 180"/>
          <p:cNvSpPr>
            <a:spLocks noChangeShapeType="1"/>
          </p:cNvSpPr>
          <p:nvPr/>
        </p:nvSpPr>
        <p:spPr bwMode="auto">
          <a:xfrm flipH="1">
            <a:off x="71262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29" name="Line 181"/>
          <p:cNvSpPr>
            <a:spLocks noChangeShapeType="1"/>
          </p:cNvSpPr>
          <p:nvPr/>
        </p:nvSpPr>
        <p:spPr bwMode="auto">
          <a:xfrm>
            <a:off x="71453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30" name="Line 182"/>
          <p:cNvSpPr>
            <a:spLocks noChangeShapeType="1"/>
          </p:cNvSpPr>
          <p:nvPr/>
        </p:nvSpPr>
        <p:spPr bwMode="auto">
          <a:xfrm flipH="1">
            <a:off x="71389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31" name="Line 183"/>
          <p:cNvSpPr>
            <a:spLocks noChangeShapeType="1"/>
          </p:cNvSpPr>
          <p:nvPr/>
        </p:nvSpPr>
        <p:spPr bwMode="auto">
          <a:xfrm flipH="1">
            <a:off x="7378700" y="4722813"/>
            <a:ext cx="62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32" name="Line 184"/>
          <p:cNvSpPr>
            <a:spLocks noChangeShapeType="1"/>
          </p:cNvSpPr>
          <p:nvPr/>
        </p:nvSpPr>
        <p:spPr bwMode="auto">
          <a:xfrm flipH="1">
            <a:off x="1422400" y="4722813"/>
            <a:ext cx="5124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5033" name="AutoShape 185"/>
          <p:cNvSpPr>
            <a:spLocks noChangeArrowheads="1"/>
          </p:cNvSpPr>
          <p:nvPr/>
        </p:nvSpPr>
        <p:spPr bwMode="auto">
          <a:xfrm rot="10800000">
            <a:off x="6610350" y="1998663"/>
            <a:ext cx="679450" cy="276225"/>
          </a:xfrm>
          <a:custGeom>
            <a:avLst/>
            <a:gdLst>
              <a:gd name="T0" fmla="*/ 635789 w 21600"/>
              <a:gd name="T1" fmla="*/ 138113 h 21600"/>
              <a:gd name="T2" fmla="*/ 339725 w 21600"/>
              <a:gd name="T3" fmla="*/ 276225 h 21600"/>
              <a:gd name="T4" fmla="*/ 43661 w 21600"/>
              <a:gd name="T5" fmla="*/ 138113 h 21600"/>
              <a:gd name="T6" fmla="*/ 3397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5" y="21600"/>
                </a:lnTo>
                <a:lnTo>
                  <a:pt x="1882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4" name="AutoShape 186"/>
          <p:cNvSpPr>
            <a:spLocks noChangeArrowheads="1"/>
          </p:cNvSpPr>
          <p:nvPr/>
        </p:nvSpPr>
        <p:spPr bwMode="auto">
          <a:xfrm rot="10800000">
            <a:off x="6610350" y="4503738"/>
            <a:ext cx="679450" cy="276225"/>
          </a:xfrm>
          <a:custGeom>
            <a:avLst/>
            <a:gdLst>
              <a:gd name="T0" fmla="*/ 635789 w 21600"/>
              <a:gd name="T1" fmla="*/ 138113 h 21600"/>
              <a:gd name="T2" fmla="*/ 339725 w 21600"/>
              <a:gd name="T3" fmla="*/ 276225 h 21600"/>
              <a:gd name="T4" fmla="*/ 43661 w 21600"/>
              <a:gd name="T5" fmla="*/ 138113 h 21600"/>
              <a:gd name="T6" fmla="*/ 3397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5" y="21600"/>
                </a:lnTo>
                <a:lnTo>
                  <a:pt x="1882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351" name="Group 187"/>
          <p:cNvGrpSpPr>
            <a:grpSpLocks/>
          </p:cNvGrpSpPr>
          <p:nvPr/>
        </p:nvGrpSpPr>
        <p:grpSpPr bwMode="auto">
          <a:xfrm>
            <a:off x="6392863" y="1608138"/>
            <a:ext cx="1138237" cy="3338512"/>
            <a:chOff x="4027" y="1013"/>
            <a:chExt cx="717" cy="2103"/>
          </a:xfrm>
        </p:grpSpPr>
        <p:grpSp>
          <p:nvGrpSpPr>
            <p:cNvPr id="51353" name="Group 188"/>
            <p:cNvGrpSpPr>
              <a:grpSpLocks/>
            </p:cNvGrpSpPr>
            <p:nvPr/>
          </p:nvGrpSpPr>
          <p:grpSpPr bwMode="auto">
            <a:xfrm>
              <a:off x="4027" y="1013"/>
              <a:ext cx="350" cy="527"/>
              <a:chOff x="4027" y="1013"/>
              <a:chExt cx="350" cy="527"/>
            </a:xfrm>
          </p:grpSpPr>
          <p:sp>
            <p:nvSpPr>
              <p:cNvPr id="335037" name="Line 189"/>
              <p:cNvSpPr>
                <a:spLocks noChangeShapeType="1"/>
              </p:cNvSpPr>
              <p:nvPr/>
            </p:nvSpPr>
            <p:spPr bwMode="auto">
              <a:xfrm>
                <a:off x="4027" y="1394"/>
                <a:ext cx="0" cy="145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038" name="Line 190"/>
              <p:cNvSpPr>
                <a:spLocks noChangeShapeType="1"/>
              </p:cNvSpPr>
              <p:nvPr/>
            </p:nvSpPr>
            <p:spPr bwMode="auto">
              <a:xfrm>
                <a:off x="4300" y="1258"/>
                <a:ext cx="0" cy="282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039" name="Line 191"/>
              <p:cNvSpPr>
                <a:spLocks noChangeShapeType="1"/>
              </p:cNvSpPr>
              <p:nvPr/>
            </p:nvSpPr>
            <p:spPr bwMode="auto">
              <a:xfrm flipH="1" flipV="1">
                <a:off x="4039" y="1526"/>
                <a:ext cx="213" cy="0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040" name="Line 192"/>
              <p:cNvSpPr>
                <a:spLocks noChangeShapeType="1"/>
              </p:cNvSpPr>
              <p:nvPr/>
            </p:nvSpPr>
            <p:spPr bwMode="auto">
              <a:xfrm>
                <a:off x="4242" y="1016"/>
                <a:ext cx="65" cy="283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041" name="Line 193"/>
              <p:cNvSpPr>
                <a:spLocks noChangeShapeType="1"/>
              </p:cNvSpPr>
              <p:nvPr/>
            </p:nvSpPr>
            <p:spPr bwMode="auto">
              <a:xfrm flipH="1" flipV="1">
                <a:off x="4266" y="1013"/>
                <a:ext cx="111" cy="0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354" name="Group 194"/>
            <p:cNvGrpSpPr>
              <a:grpSpLocks/>
            </p:cNvGrpSpPr>
            <p:nvPr/>
          </p:nvGrpSpPr>
          <p:grpSpPr bwMode="auto">
            <a:xfrm flipH="1">
              <a:off x="4394" y="1013"/>
              <a:ext cx="350" cy="527"/>
              <a:chOff x="4027" y="1013"/>
              <a:chExt cx="350" cy="527"/>
            </a:xfrm>
          </p:grpSpPr>
          <p:sp>
            <p:nvSpPr>
              <p:cNvPr id="335043" name="Line 195"/>
              <p:cNvSpPr>
                <a:spLocks noChangeShapeType="1"/>
              </p:cNvSpPr>
              <p:nvPr/>
            </p:nvSpPr>
            <p:spPr bwMode="auto">
              <a:xfrm>
                <a:off x="4027" y="1394"/>
                <a:ext cx="0" cy="145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044" name="Line 196"/>
              <p:cNvSpPr>
                <a:spLocks noChangeShapeType="1"/>
              </p:cNvSpPr>
              <p:nvPr/>
            </p:nvSpPr>
            <p:spPr bwMode="auto">
              <a:xfrm>
                <a:off x="4300" y="1258"/>
                <a:ext cx="0" cy="282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045" name="Line 197"/>
              <p:cNvSpPr>
                <a:spLocks noChangeShapeType="1"/>
              </p:cNvSpPr>
              <p:nvPr/>
            </p:nvSpPr>
            <p:spPr bwMode="auto">
              <a:xfrm flipH="1" flipV="1">
                <a:off x="4039" y="1526"/>
                <a:ext cx="213" cy="0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046" name="Line 198"/>
              <p:cNvSpPr>
                <a:spLocks noChangeShapeType="1"/>
              </p:cNvSpPr>
              <p:nvPr/>
            </p:nvSpPr>
            <p:spPr bwMode="auto">
              <a:xfrm>
                <a:off x="4242" y="1016"/>
                <a:ext cx="65" cy="283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047" name="Line 199"/>
              <p:cNvSpPr>
                <a:spLocks noChangeShapeType="1"/>
              </p:cNvSpPr>
              <p:nvPr/>
            </p:nvSpPr>
            <p:spPr bwMode="auto">
              <a:xfrm flipH="1" flipV="1">
                <a:off x="4266" y="1013"/>
                <a:ext cx="111" cy="0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355" name="Group 200"/>
            <p:cNvGrpSpPr>
              <a:grpSpLocks/>
            </p:cNvGrpSpPr>
            <p:nvPr/>
          </p:nvGrpSpPr>
          <p:grpSpPr bwMode="auto">
            <a:xfrm>
              <a:off x="4027" y="2589"/>
              <a:ext cx="350" cy="527"/>
              <a:chOff x="4027" y="1013"/>
              <a:chExt cx="350" cy="527"/>
            </a:xfrm>
          </p:grpSpPr>
          <p:sp>
            <p:nvSpPr>
              <p:cNvPr id="335049" name="Line 201"/>
              <p:cNvSpPr>
                <a:spLocks noChangeShapeType="1"/>
              </p:cNvSpPr>
              <p:nvPr/>
            </p:nvSpPr>
            <p:spPr bwMode="auto">
              <a:xfrm>
                <a:off x="4027" y="1394"/>
                <a:ext cx="0" cy="145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050" name="Line 202"/>
              <p:cNvSpPr>
                <a:spLocks noChangeShapeType="1"/>
              </p:cNvSpPr>
              <p:nvPr/>
            </p:nvSpPr>
            <p:spPr bwMode="auto">
              <a:xfrm>
                <a:off x="4300" y="1258"/>
                <a:ext cx="0" cy="282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051" name="Line 203"/>
              <p:cNvSpPr>
                <a:spLocks noChangeShapeType="1"/>
              </p:cNvSpPr>
              <p:nvPr/>
            </p:nvSpPr>
            <p:spPr bwMode="auto">
              <a:xfrm flipH="1" flipV="1">
                <a:off x="4039" y="1526"/>
                <a:ext cx="213" cy="0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052" name="Line 204"/>
              <p:cNvSpPr>
                <a:spLocks noChangeShapeType="1"/>
              </p:cNvSpPr>
              <p:nvPr/>
            </p:nvSpPr>
            <p:spPr bwMode="auto">
              <a:xfrm>
                <a:off x="4242" y="1016"/>
                <a:ext cx="65" cy="283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053" name="Line 205"/>
              <p:cNvSpPr>
                <a:spLocks noChangeShapeType="1"/>
              </p:cNvSpPr>
              <p:nvPr/>
            </p:nvSpPr>
            <p:spPr bwMode="auto">
              <a:xfrm flipH="1" flipV="1">
                <a:off x="4266" y="1013"/>
                <a:ext cx="111" cy="0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356" name="Group 206"/>
            <p:cNvGrpSpPr>
              <a:grpSpLocks/>
            </p:cNvGrpSpPr>
            <p:nvPr/>
          </p:nvGrpSpPr>
          <p:grpSpPr bwMode="auto">
            <a:xfrm flipH="1">
              <a:off x="4394" y="2589"/>
              <a:ext cx="350" cy="527"/>
              <a:chOff x="4027" y="1013"/>
              <a:chExt cx="350" cy="527"/>
            </a:xfrm>
          </p:grpSpPr>
          <p:sp>
            <p:nvSpPr>
              <p:cNvPr id="335055" name="Line 207"/>
              <p:cNvSpPr>
                <a:spLocks noChangeShapeType="1"/>
              </p:cNvSpPr>
              <p:nvPr/>
            </p:nvSpPr>
            <p:spPr bwMode="auto">
              <a:xfrm>
                <a:off x="4027" y="1394"/>
                <a:ext cx="0" cy="145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056" name="Line 208"/>
              <p:cNvSpPr>
                <a:spLocks noChangeShapeType="1"/>
              </p:cNvSpPr>
              <p:nvPr/>
            </p:nvSpPr>
            <p:spPr bwMode="auto">
              <a:xfrm>
                <a:off x="4300" y="1258"/>
                <a:ext cx="0" cy="282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057" name="Line 209"/>
              <p:cNvSpPr>
                <a:spLocks noChangeShapeType="1"/>
              </p:cNvSpPr>
              <p:nvPr/>
            </p:nvSpPr>
            <p:spPr bwMode="auto">
              <a:xfrm flipH="1" flipV="1">
                <a:off x="4039" y="1526"/>
                <a:ext cx="213" cy="0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058" name="Line 210"/>
              <p:cNvSpPr>
                <a:spLocks noChangeShapeType="1"/>
              </p:cNvSpPr>
              <p:nvPr/>
            </p:nvSpPr>
            <p:spPr bwMode="auto">
              <a:xfrm>
                <a:off x="4242" y="1016"/>
                <a:ext cx="65" cy="283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059" name="Line 211"/>
              <p:cNvSpPr>
                <a:spLocks noChangeShapeType="1"/>
              </p:cNvSpPr>
              <p:nvPr/>
            </p:nvSpPr>
            <p:spPr bwMode="auto">
              <a:xfrm flipH="1" flipV="1">
                <a:off x="4266" y="1013"/>
                <a:ext cx="111" cy="0"/>
              </a:xfrm>
              <a:prstGeom prst="line">
                <a:avLst/>
              </a:prstGeom>
              <a:noFill/>
              <a:ln w="349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51352" name="TextBox 211"/>
          <p:cNvSpPr txBox="1">
            <a:spLocks noChangeArrowheads="1"/>
          </p:cNvSpPr>
          <p:nvPr/>
        </p:nvSpPr>
        <p:spPr bwMode="auto">
          <a:xfrm>
            <a:off x="2305050" y="6000750"/>
            <a:ext cx="4583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Footlight MT Light" pitchFamily="18" charset="0"/>
              </a:rPr>
              <a:t>Open or closed circuit?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152400" y="1066800"/>
            <a:ext cx="88392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3250" name="Group 3"/>
          <p:cNvGrpSpPr>
            <a:grpSpLocks/>
          </p:cNvGrpSpPr>
          <p:nvPr/>
        </p:nvGrpSpPr>
        <p:grpSpPr bwMode="auto">
          <a:xfrm rot="-1292279">
            <a:off x="3186113" y="1612900"/>
            <a:ext cx="1919287" cy="179388"/>
            <a:chOff x="2007" y="947"/>
            <a:chExt cx="1209" cy="113"/>
          </a:xfrm>
        </p:grpSpPr>
        <p:sp>
          <p:nvSpPr>
            <p:cNvPr id="336900" name="Rectangle 4"/>
            <p:cNvSpPr>
              <a:spLocks noChangeArrowheads="1"/>
            </p:cNvSpPr>
            <p:nvPr/>
          </p:nvSpPr>
          <p:spPr bwMode="auto">
            <a:xfrm rot="5400000">
              <a:off x="2550" y="400"/>
              <a:ext cx="113" cy="120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01" name="Rectangle 5"/>
            <p:cNvSpPr>
              <a:spLocks noChangeArrowheads="1"/>
            </p:cNvSpPr>
            <p:nvPr/>
          </p:nvSpPr>
          <p:spPr bwMode="auto">
            <a:xfrm>
              <a:off x="3070" y="945"/>
              <a:ext cx="144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251" name="Group 6"/>
          <p:cNvGrpSpPr>
            <a:grpSpLocks/>
          </p:cNvGrpSpPr>
          <p:nvPr/>
        </p:nvGrpSpPr>
        <p:grpSpPr bwMode="auto">
          <a:xfrm>
            <a:off x="4876800" y="2108200"/>
            <a:ext cx="304800" cy="166688"/>
            <a:chOff x="1824" y="1086"/>
            <a:chExt cx="192" cy="105"/>
          </a:xfrm>
        </p:grpSpPr>
        <p:sp>
          <p:nvSpPr>
            <p:cNvPr id="336903" name="Rectangle 7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04" name="Rectangle 8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6000" b="1" i="1">
                <a:solidFill>
                  <a:schemeClr val="bg1"/>
                </a:solidFill>
                <a:latin typeface="Franklin Gothic Medium" charset="0"/>
                <a:ea typeface="ＭＳ Ｐゴシック" charset="0"/>
              </a:rPr>
              <a:t>Series</a:t>
            </a:r>
          </a:p>
        </p:txBody>
      </p:sp>
      <p:sp>
        <p:nvSpPr>
          <p:cNvPr id="336906" name="Line 10"/>
          <p:cNvSpPr>
            <a:spLocks noChangeShapeType="1"/>
          </p:cNvSpPr>
          <p:nvPr/>
        </p:nvSpPr>
        <p:spPr bwMode="auto">
          <a:xfrm flipH="1">
            <a:off x="1438275" y="21939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6907" name="Line 11"/>
          <p:cNvSpPr>
            <a:spLocks noChangeShapeType="1"/>
          </p:cNvSpPr>
          <p:nvPr/>
        </p:nvSpPr>
        <p:spPr bwMode="auto">
          <a:xfrm flipH="1">
            <a:off x="8001000" y="2222500"/>
            <a:ext cx="0" cy="2500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6908" name="Line 12"/>
          <p:cNvSpPr>
            <a:spLocks noChangeShapeType="1"/>
          </p:cNvSpPr>
          <p:nvPr/>
        </p:nvSpPr>
        <p:spPr bwMode="auto">
          <a:xfrm flipH="1">
            <a:off x="1438275" y="4340225"/>
            <a:ext cx="0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3256" name="Group 13"/>
          <p:cNvGrpSpPr>
            <a:grpSpLocks/>
          </p:cNvGrpSpPr>
          <p:nvPr/>
        </p:nvGrpSpPr>
        <p:grpSpPr bwMode="auto">
          <a:xfrm>
            <a:off x="2895600" y="2108200"/>
            <a:ext cx="304800" cy="166688"/>
            <a:chOff x="1824" y="1086"/>
            <a:chExt cx="192" cy="105"/>
          </a:xfrm>
        </p:grpSpPr>
        <p:sp>
          <p:nvSpPr>
            <p:cNvPr id="336910" name="Rectangle 14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11" name="Rectangle 15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6912" name="Rectangle 16"/>
          <p:cNvSpPr>
            <a:spLocks noChangeArrowheads="1"/>
          </p:cNvSpPr>
          <p:nvPr/>
        </p:nvSpPr>
        <p:spPr bwMode="auto">
          <a:xfrm>
            <a:off x="3265488" y="1839913"/>
            <a:ext cx="231775" cy="4349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6913" name="Oval 17"/>
          <p:cNvSpPr>
            <a:spLocks noChangeArrowheads="1"/>
          </p:cNvSpPr>
          <p:nvPr/>
        </p:nvSpPr>
        <p:spPr bwMode="auto">
          <a:xfrm>
            <a:off x="3305175" y="19145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6914" name="Line 18"/>
          <p:cNvSpPr>
            <a:spLocks noChangeShapeType="1"/>
          </p:cNvSpPr>
          <p:nvPr/>
        </p:nvSpPr>
        <p:spPr bwMode="auto">
          <a:xfrm flipH="1">
            <a:off x="1438275" y="2212975"/>
            <a:ext cx="1762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6915" name="Rectangle 19"/>
          <p:cNvSpPr>
            <a:spLocks noChangeArrowheads="1"/>
          </p:cNvSpPr>
          <p:nvPr/>
        </p:nvSpPr>
        <p:spPr bwMode="auto">
          <a:xfrm>
            <a:off x="4572000" y="1839913"/>
            <a:ext cx="231775" cy="4349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6916" name="Rectangle 20"/>
          <p:cNvSpPr>
            <a:spLocks noChangeArrowheads="1"/>
          </p:cNvSpPr>
          <p:nvPr/>
        </p:nvSpPr>
        <p:spPr bwMode="auto">
          <a:xfrm>
            <a:off x="2895600" y="2274888"/>
            <a:ext cx="2286000" cy="319087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3262" name="Group 21"/>
          <p:cNvGrpSpPr>
            <a:grpSpLocks/>
          </p:cNvGrpSpPr>
          <p:nvPr/>
        </p:nvGrpSpPr>
        <p:grpSpPr bwMode="auto">
          <a:xfrm>
            <a:off x="1157288" y="2338388"/>
            <a:ext cx="619125" cy="2122487"/>
            <a:chOff x="729" y="1473"/>
            <a:chExt cx="390" cy="1337"/>
          </a:xfrm>
        </p:grpSpPr>
        <p:grpSp>
          <p:nvGrpSpPr>
            <p:cNvPr id="53348" name="Group 22"/>
            <p:cNvGrpSpPr>
              <a:grpSpLocks/>
            </p:cNvGrpSpPr>
            <p:nvPr/>
          </p:nvGrpSpPr>
          <p:grpSpPr bwMode="auto">
            <a:xfrm>
              <a:off x="729" y="1586"/>
              <a:ext cx="343" cy="583"/>
              <a:chOff x="732" y="1985"/>
              <a:chExt cx="343" cy="583"/>
            </a:xfrm>
          </p:grpSpPr>
          <p:sp>
            <p:nvSpPr>
              <p:cNvPr id="336919" name="AutoShape 23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524"/>
              </a:xfrm>
              <a:prstGeom prst="roundRect">
                <a:avLst>
                  <a:gd name="adj" fmla="val 920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6920" name="AutoShape 24"/>
              <p:cNvSpPr>
                <a:spLocks noChangeArrowheads="1"/>
              </p:cNvSpPr>
              <p:nvPr/>
            </p:nvSpPr>
            <p:spPr bwMode="auto">
              <a:xfrm rot="10800000">
                <a:off x="864" y="1985"/>
                <a:ext cx="82" cy="27"/>
              </a:xfrm>
              <a:custGeom>
                <a:avLst/>
                <a:gdLst>
                  <a:gd name="T0" fmla="*/ 77 w 21600"/>
                  <a:gd name="T1" fmla="*/ 14 h 21600"/>
                  <a:gd name="T2" fmla="*/ 41 w 21600"/>
                  <a:gd name="T3" fmla="*/ 27 h 21600"/>
                  <a:gd name="T4" fmla="*/ 5 w 21600"/>
                  <a:gd name="T5" fmla="*/ 14 h 21600"/>
                  <a:gd name="T6" fmla="*/ 4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61 w 21600"/>
                  <a:gd name="T13" fmla="*/ 3200 h 21600"/>
                  <a:gd name="T14" fmla="*/ 18439 w 21600"/>
                  <a:gd name="T15" fmla="*/ 18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699" y="21600"/>
                    </a:lnTo>
                    <a:lnTo>
                      <a:pt x="189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21" name="AutoShape 25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181"/>
              </a:xfrm>
              <a:prstGeom prst="roundRect">
                <a:avLst>
                  <a:gd name="adj" fmla="val 1491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6922" name="Rectangle 26"/>
              <p:cNvSpPr>
                <a:spLocks noChangeArrowheads="1"/>
              </p:cNvSpPr>
              <p:nvPr/>
            </p:nvSpPr>
            <p:spPr bwMode="auto">
              <a:xfrm>
                <a:off x="736" y="2160"/>
                <a:ext cx="337" cy="13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6923" name="Text Box 27"/>
              <p:cNvSpPr txBox="1">
                <a:spLocks noChangeArrowheads="1"/>
              </p:cNvSpPr>
              <p:nvPr/>
            </p:nvSpPr>
            <p:spPr bwMode="auto">
              <a:xfrm rot="-5400000">
                <a:off x="584" y="2267"/>
                <a:ext cx="44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00" b="1" i="1">
                    <a:solidFill>
                      <a:srgbClr val="FFCC00"/>
                    </a:solidFill>
                    <a:latin typeface="Arial" charset="0"/>
                    <a:ea typeface="ＭＳ Ｐゴシック" charset="0"/>
                  </a:rPr>
                  <a:t>Duracell</a:t>
                </a:r>
              </a:p>
            </p:txBody>
          </p:sp>
        </p:grpSp>
        <p:grpSp>
          <p:nvGrpSpPr>
            <p:cNvPr id="53349" name="Group 28"/>
            <p:cNvGrpSpPr>
              <a:grpSpLocks/>
            </p:cNvGrpSpPr>
            <p:nvPr/>
          </p:nvGrpSpPr>
          <p:grpSpPr bwMode="auto">
            <a:xfrm>
              <a:off x="729" y="2142"/>
              <a:ext cx="343" cy="583"/>
              <a:chOff x="732" y="1985"/>
              <a:chExt cx="343" cy="583"/>
            </a:xfrm>
          </p:grpSpPr>
          <p:sp>
            <p:nvSpPr>
              <p:cNvPr id="336925" name="AutoShape 29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524"/>
              </a:xfrm>
              <a:prstGeom prst="roundRect">
                <a:avLst>
                  <a:gd name="adj" fmla="val 920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6926" name="AutoShape 30"/>
              <p:cNvSpPr>
                <a:spLocks noChangeArrowheads="1"/>
              </p:cNvSpPr>
              <p:nvPr/>
            </p:nvSpPr>
            <p:spPr bwMode="auto">
              <a:xfrm rot="10800000">
                <a:off x="864" y="1985"/>
                <a:ext cx="82" cy="27"/>
              </a:xfrm>
              <a:custGeom>
                <a:avLst/>
                <a:gdLst>
                  <a:gd name="T0" fmla="*/ 77 w 21600"/>
                  <a:gd name="T1" fmla="*/ 14 h 21600"/>
                  <a:gd name="T2" fmla="*/ 41 w 21600"/>
                  <a:gd name="T3" fmla="*/ 27 h 21600"/>
                  <a:gd name="T4" fmla="*/ 5 w 21600"/>
                  <a:gd name="T5" fmla="*/ 14 h 21600"/>
                  <a:gd name="T6" fmla="*/ 4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61 w 21600"/>
                  <a:gd name="T13" fmla="*/ 3200 h 21600"/>
                  <a:gd name="T14" fmla="*/ 18439 w 21600"/>
                  <a:gd name="T15" fmla="*/ 18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699" y="21600"/>
                    </a:lnTo>
                    <a:lnTo>
                      <a:pt x="189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27" name="AutoShape 31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181"/>
              </a:xfrm>
              <a:prstGeom prst="roundRect">
                <a:avLst>
                  <a:gd name="adj" fmla="val 1491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6928" name="Rectangle 32"/>
              <p:cNvSpPr>
                <a:spLocks noChangeArrowheads="1"/>
              </p:cNvSpPr>
              <p:nvPr/>
            </p:nvSpPr>
            <p:spPr bwMode="auto">
              <a:xfrm>
                <a:off x="736" y="2160"/>
                <a:ext cx="337" cy="13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6929" name="Text Box 33"/>
              <p:cNvSpPr txBox="1">
                <a:spLocks noChangeArrowheads="1"/>
              </p:cNvSpPr>
              <p:nvPr/>
            </p:nvSpPr>
            <p:spPr bwMode="auto">
              <a:xfrm rot="-5400000">
                <a:off x="584" y="2267"/>
                <a:ext cx="44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00" b="1" i="1">
                    <a:solidFill>
                      <a:srgbClr val="FFCC00"/>
                    </a:solidFill>
                    <a:latin typeface="Arial" charset="0"/>
                    <a:ea typeface="ＭＳ Ｐゴシック" charset="0"/>
                  </a:rPr>
                  <a:t>Duracell</a:t>
                </a:r>
              </a:p>
            </p:txBody>
          </p:sp>
        </p:grpSp>
        <p:sp>
          <p:nvSpPr>
            <p:cNvPr id="336930" name="Line 34"/>
            <p:cNvSpPr>
              <a:spLocks noChangeShapeType="1"/>
            </p:cNvSpPr>
            <p:nvPr/>
          </p:nvSpPr>
          <p:spPr bwMode="auto">
            <a:xfrm flipH="1">
              <a:off x="1111" y="1567"/>
              <a:ext cx="0" cy="1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351" name="Group 35"/>
            <p:cNvGrpSpPr>
              <a:grpSpLocks/>
            </p:cNvGrpSpPr>
            <p:nvPr/>
          </p:nvGrpSpPr>
          <p:grpSpPr bwMode="auto">
            <a:xfrm>
              <a:off x="812" y="1473"/>
              <a:ext cx="192" cy="105"/>
              <a:chOff x="1824" y="1086"/>
              <a:chExt cx="192" cy="105"/>
            </a:xfrm>
          </p:grpSpPr>
          <p:sp>
            <p:nvSpPr>
              <p:cNvPr id="336932" name="Rectangle 36"/>
              <p:cNvSpPr>
                <a:spLocks noChangeArrowheads="1"/>
              </p:cNvSpPr>
              <p:nvPr/>
            </p:nvSpPr>
            <p:spPr bwMode="auto">
              <a:xfrm>
                <a:off x="1872" y="1098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6933" name="Rectangle 37"/>
              <p:cNvSpPr>
                <a:spLocks noChangeArrowheads="1"/>
              </p:cNvSpPr>
              <p:nvPr/>
            </p:nvSpPr>
            <p:spPr bwMode="auto">
              <a:xfrm>
                <a:off x="1824" y="1086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3352" name="Group 38"/>
            <p:cNvGrpSpPr>
              <a:grpSpLocks/>
            </p:cNvGrpSpPr>
            <p:nvPr/>
          </p:nvGrpSpPr>
          <p:grpSpPr bwMode="auto">
            <a:xfrm rot="10800000">
              <a:off x="812" y="2705"/>
              <a:ext cx="192" cy="105"/>
              <a:chOff x="1824" y="1086"/>
              <a:chExt cx="192" cy="105"/>
            </a:xfrm>
          </p:grpSpPr>
          <p:sp>
            <p:nvSpPr>
              <p:cNvPr id="336935" name="Rectangle 39"/>
              <p:cNvSpPr>
                <a:spLocks noChangeArrowheads="1"/>
              </p:cNvSpPr>
              <p:nvPr/>
            </p:nvSpPr>
            <p:spPr bwMode="auto">
              <a:xfrm>
                <a:off x="1875" y="1101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6936" name="Rectangle 40"/>
              <p:cNvSpPr>
                <a:spLocks noChangeArrowheads="1"/>
              </p:cNvSpPr>
              <p:nvPr/>
            </p:nvSpPr>
            <p:spPr bwMode="auto">
              <a:xfrm>
                <a:off x="1827" y="1085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36937" name="Line 41"/>
            <p:cNvSpPr>
              <a:spLocks noChangeShapeType="1"/>
            </p:cNvSpPr>
            <p:nvPr/>
          </p:nvSpPr>
          <p:spPr bwMode="auto">
            <a:xfrm flipH="1">
              <a:off x="729" y="2709"/>
              <a:ext cx="3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38" name="Line 42"/>
            <p:cNvSpPr>
              <a:spLocks noChangeShapeType="1"/>
            </p:cNvSpPr>
            <p:nvPr/>
          </p:nvSpPr>
          <p:spPr bwMode="auto">
            <a:xfrm flipH="1">
              <a:off x="733" y="1573"/>
              <a:ext cx="3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6939" name="Line 43"/>
          <p:cNvSpPr>
            <a:spLocks noChangeShapeType="1"/>
          </p:cNvSpPr>
          <p:nvPr/>
        </p:nvSpPr>
        <p:spPr bwMode="auto">
          <a:xfrm flipH="1">
            <a:off x="4876800" y="2212975"/>
            <a:ext cx="1670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6940" name="Line 44"/>
          <p:cNvSpPr>
            <a:spLocks noChangeShapeType="1"/>
          </p:cNvSpPr>
          <p:nvPr/>
        </p:nvSpPr>
        <p:spPr bwMode="auto">
          <a:xfrm flipH="1">
            <a:off x="7378700" y="2222500"/>
            <a:ext cx="62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3265" name="Group 45"/>
          <p:cNvGrpSpPr>
            <a:grpSpLocks/>
          </p:cNvGrpSpPr>
          <p:nvPr/>
        </p:nvGrpSpPr>
        <p:grpSpPr bwMode="auto">
          <a:xfrm>
            <a:off x="7378700" y="2108200"/>
            <a:ext cx="304800" cy="166688"/>
            <a:chOff x="1824" y="1086"/>
            <a:chExt cx="192" cy="105"/>
          </a:xfrm>
        </p:grpSpPr>
        <p:sp>
          <p:nvSpPr>
            <p:cNvPr id="336942" name="Rectangle 46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43" name="Rectangle 47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266" name="Group 48"/>
          <p:cNvGrpSpPr>
            <a:grpSpLocks/>
          </p:cNvGrpSpPr>
          <p:nvPr/>
        </p:nvGrpSpPr>
        <p:grpSpPr bwMode="auto">
          <a:xfrm>
            <a:off x="6242050" y="2108200"/>
            <a:ext cx="304800" cy="166688"/>
            <a:chOff x="1824" y="1086"/>
            <a:chExt cx="192" cy="105"/>
          </a:xfrm>
        </p:grpSpPr>
        <p:sp>
          <p:nvSpPr>
            <p:cNvPr id="336945" name="Rectangle 49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46" name="Rectangle 50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6947" name="Rectangle 51"/>
          <p:cNvSpPr>
            <a:spLocks noChangeArrowheads="1"/>
          </p:cNvSpPr>
          <p:nvPr/>
        </p:nvSpPr>
        <p:spPr bwMode="auto">
          <a:xfrm>
            <a:off x="6215063" y="2274888"/>
            <a:ext cx="1468437" cy="319087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6948" name="AutoShape 52"/>
          <p:cNvSpPr>
            <a:spLocks noChangeArrowheads="1"/>
          </p:cNvSpPr>
          <p:nvPr/>
        </p:nvSpPr>
        <p:spPr bwMode="auto">
          <a:xfrm rot="10800000">
            <a:off x="6610350" y="1998663"/>
            <a:ext cx="679450" cy="276225"/>
          </a:xfrm>
          <a:custGeom>
            <a:avLst/>
            <a:gdLst>
              <a:gd name="T0" fmla="*/ 635789 w 21600"/>
              <a:gd name="T1" fmla="*/ 138113 h 21600"/>
              <a:gd name="T2" fmla="*/ 339725 w 21600"/>
              <a:gd name="T3" fmla="*/ 276225 h 21600"/>
              <a:gd name="T4" fmla="*/ 43661 w 21600"/>
              <a:gd name="T5" fmla="*/ 138113 h 21600"/>
              <a:gd name="T6" fmla="*/ 3397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5" y="21600"/>
                </a:lnTo>
                <a:lnTo>
                  <a:pt x="1882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49" name="Line 53"/>
          <p:cNvSpPr>
            <a:spLocks noChangeShapeType="1"/>
          </p:cNvSpPr>
          <p:nvPr/>
        </p:nvSpPr>
        <p:spPr bwMode="auto">
          <a:xfrm flipH="1">
            <a:off x="7059613" y="1608138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3270" name="Group 54"/>
          <p:cNvGrpSpPr>
            <a:grpSpLocks/>
          </p:cNvGrpSpPr>
          <p:nvPr/>
        </p:nvGrpSpPr>
        <p:grpSpPr bwMode="auto">
          <a:xfrm>
            <a:off x="6215063" y="3744913"/>
            <a:ext cx="1468437" cy="1354137"/>
            <a:chOff x="3915" y="781"/>
            <a:chExt cx="925" cy="853"/>
          </a:xfrm>
        </p:grpSpPr>
        <p:grpSp>
          <p:nvGrpSpPr>
            <p:cNvPr id="53274" name="Group 55"/>
            <p:cNvGrpSpPr>
              <a:grpSpLocks/>
            </p:cNvGrpSpPr>
            <p:nvPr/>
          </p:nvGrpSpPr>
          <p:grpSpPr bwMode="auto">
            <a:xfrm>
              <a:off x="4648" y="1328"/>
              <a:ext cx="192" cy="105"/>
              <a:chOff x="1824" y="1086"/>
              <a:chExt cx="192" cy="105"/>
            </a:xfrm>
          </p:grpSpPr>
          <p:sp>
            <p:nvSpPr>
              <p:cNvPr id="336952" name="Rectangle 56"/>
              <p:cNvSpPr>
                <a:spLocks noChangeArrowheads="1"/>
              </p:cNvSpPr>
              <p:nvPr/>
            </p:nvSpPr>
            <p:spPr bwMode="auto">
              <a:xfrm>
                <a:off x="1872" y="1098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6953" name="Rectangle 57"/>
              <p:cNvSpPr>
                <a:spLocks noChangeArrowheads="1"/>
              </p:cNvSpPr>
              <p:nvPr/>
            </p:nvSpPr>
            <p:spPr bwMode="auto">
              <a:xfrm>
                <a:off x="1824" y="1086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3275" name="Group 58"/>
            <p:cNvGrpSpPr>
              <a:grpSpLocks/>
            </p:cNvGrpSpPr>
            <p:nvPr/>
          </p:nvGrpSpPr>
          <p:grpSpPr bwMode="auto">
            <a:xfrm>
              <a:off x="3932" y="1328"/>
              <a:ext cx="192" cy="105"/>
              <a:chOff x="1824" y="1086"/>
              <a:chExt cx="192" cy="105"/>
            </a:xfrm>
          </p:grpSpPr>
          <p:sp>
            <p:nvSpPr>
              <p:cNvPr id="336955" name="Rectangle 59"/>
              <p:cNvSpPr>
                <a:spLocks noChangeArrowheads="1"/>
              </p:cNvSpPr>
              <p:nvPr/>
            </p:nvSpPr>
            <p:spPr bwMode="auto">
              <a:xfrm>
                <a:off x="1872" y="1098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6956" name="Rectangle 60"/>
              <p:cNvSpPr>
                <a:spLocks noChangeArrowheads="1"/>
              </p:cNvSpPr>
              <p:nvPr/>
            </p:nvSpPr>
            <p:spPr bwMode="auto">
              <a:xfrm>
                <a:off x="1824" y="1086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36957" name="Rectangle 61"/>
            <p:cNvSpPr>
              <a:spLocks noChangeArrowheads="1"/>
            </p:cNvSpPr>
            <p:nvPr/>
          </p:nvSpPr>
          <p:spPr bwMode="auto">
            <a:xfrm>
              <a:off x="3915" y="1433"/>
              <a:ext cx="925" cy="201"/>
            </a:xfrm>
            <a:prstGeom prst="rect">
              <a:avLst/>
            </a:prstGeom>
            <a:solidFill>
              <a:srgbClr val="C0C0C0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58" name="AutoShape 62"/>
            <p:cNvSpPr>
              <a:spLocks noChangeArrowheads="1"/>
            </p:cNvSpPr>
            <p:nvPr/>
          </p:nvSpPr>
          <p:spPr bwMode="auto">
            <a:xfrm rot="10800000">
              <a:off x="4164" y="1259"/>
              <a:ext cx="428" cy="174"/>
            </a:xfrm>
            <a:custGeom>
              <a:avLst/>
              <a:gdLst>
                <a:gd name="T0" fmla="*/ 400 w 21600"/>
                <a:gd name="T1" fmla="*/ 87 h 21600"/>
                <a:gd name="T2" fmla="*/ 214 w 21600"/>
                <a:gd name="T3" fmla="*/ 174 h 21600"/>
                <a:gd name="T4" fmla="*/ 28 w 21600"/>
                <a:gd name="T5" fmla="*/ 87 h 21600"/>
                <a:gd name="T6" fmla="*/ 2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79 w 21600"/>
                <a:gd name="T13" fmla="*/ 3228 h 21600"/>
                <a:gd name="T14" fmla="*/ 18421 w 21600"/>
                <a:gd name="T15" fmla="*/ 183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775" y="21600"/>
                  </a:lnTo>
                  <a:lnTo>
                    <a:pt x="1882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59" name="Rectangle 63"/>
            <p:cNvSpPr>
              <a:spLocks noChangeArrowheads="1"/>
            </p:cNvSpPr>
            <p:nvPr/>
          </p:nvSpPr>
          <p:spPr bwMode="auto">
            <a:xfrm>
              <a:off x="4211" y="1159"/>
              <a:ext cx="334" cy="1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60" name="Oval 64"/>
            <p:cNvSpPr>
              <a:spLocks noChangeArrowheads="1"/>
            </p:cNvSpPr>
            <p:nvPr/>
          </p:nvSpPr>
          <p:spPr bwMode="auto">
            <a:xfrm>
              <a:off x="4128" y="781"/>
              <a:ext cx="500" cy="4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61" name="Line 65"/>
            <p:cNvSpPr>
              <a:spLocks noChangeShapeType="1"/>
            </p:cNvSpPr>
            <p:nvPr/>
          </p:nvSpPr>
          <p:spPr bwMode="auto">
            <a:xfrm flipH="1" flipV="1">
              <a:off x="4262" y="1017"/>
              <a:ext cx="52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62" name="Line 66"/>
            <p:cNvSpPr>
              <a:spLocks noChangeShapeType="1"/>
            </p:cNvSpPr>
            <p:nvPr/>
          </p:nvSpPr>
          <p:spPr bwMode="auto">
            <a:xfrm flipV="1">
              <a:off x="4453" y="1016"/>
              <a:ext cx="52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63" name="Line 67"/>
            <p:cNvSpPr>
              <a:spLocks noChangeShapeType="1"/>
            </p:cNvSpPr>
            <p:nvPr/>
          </p:nvSpPr>
          <p:spPr bwMode="auto">
            <a:xfrm>
              <a:off x="4265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64" name="Line 68"/>
            <p:cNvSpPr>
              <a:spLocks noChangeShapeType="1"/>
            </p:cNvSpPr>
            <p:nvPr/>
          </p:nvSpPr>
          <p:spPr bwMode="auto">
            <a:xfrm flipH="1">
              <a:off x="4261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65" name="Line 69"/>
            <p:cNvSpPr>
              <a:spLocks noChangeShapeType="1"/>
            </p:cNvSpPr>
            <p:nvPr/>
          </p:nvSpPr>
          <p:spPr bwMode="auto">
            <a:xfrm>
              <a:off x="4273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66" name="Line 70"/>
            <p:cNvSpPr>
              <a:spLocks noChangeShapeType="1"/>
            </p:cNvSpPr>
            <p:nvPr/>
          </p:nvSpPr>
          <p:spPr bwMode="auto">
            <a:xfrm flipH="1">
              <a:off x="4269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67" name="Line 71"/>
            <p:cNvSpPr>
              <a:spLocks noChangeShapeType="1"/>
            </p:cNvSpPr>
            <p:nvPr/>
          </p:nvSpPr>
          <p:spPr bwMode="auto">
            <a:xfrm>
              <a:off x="4281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68" name="Line 72"/>
            <p:cNvSpPr>
              <a:spLocks noChangeShapeType="1"/>
            </p:cNvSpPr>
            <p:nvPr/>
          </p:nvSpPr>
          <p:spPr bwMode="auto">
            <a:xfrm flipH="1">
              <a:off x="4277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69" name="Line 73"/>
            <p:cNvSpPr>
              <a:spLocks noChangeShapeType="1"/>
            </p:cNvSpPr>
            <p:nvPr/>
          </p:nvSpPr>
          <p:spPr bwMode="auto">
            <a:xfrm>
              <a:off x="4291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70" name="Line 74"/>
            <p:cNvSpPr>
              <a:spLocks noChangeShapeType="1"/>
            </p:cNvSpPr>
            <p:nvPr/>
          </p:nvSpPr>
          <p:spPr bwMode="auto">
            <a:xfrm flipH="1">
              <a:off x="4287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71" name="Line 75"/>
            <p:cNvSpPr>
              <a:spLocks noChangeShapeType="1"/>
            </p:cNvSpPr>
            <p:nvPr/>
          </p:nvSpPr>
          <p:spPr bwMode="auto">
            <a:xfrm>
              <a:off x="4299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72" name="Line 76"/>
            <p:cNvSpPr>
              <a:spLocks noChangeShapeType="1"/>
            </p:cNvSpPr>
            <p:nvPr/>
          </p:nvSpPr>
          <p:spPr bwMode="auto">
            <a:xfrm flipH="1">
              <a:off x="4295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73" name="Line 77"/>
            <p:cNvSpPr>
              <a:spLocks noChangeShapeType="1"/>
            </p:cNvSpPr>
            <p:nvPr/>
          </p:nvSpPr>
          <p:spPr bwMode="auto">
            <a:xfrm>
              <a:off x="4307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74" name="Line 78"/>
            <p:cNvSpPr>
              <a:spLocks noChangeShapeType="1"/>
            </p:cNvSpPr>
            <p:nvPr/>
          </p:nvSpPr>
          <p:spPr bwMode="auto">
            <a:xfrm flipH="1">
              <a:off x="4303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75" name="Line 79"/>
            <p:cNvSpPr>
              <a:spLocks noChangeShapeType="1"/>
            </p:cNvSpPr>
            <p:nvPr/>
          </p:nvSpPr>
          <p:spPr bwMode="auto">
            <a:xfrm>
              <a:off x="4315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76" name="Line 80"/>
            <p:cNvSpPr>
              <a:spLocks noChangeShapeType="1"/>
            </p:cNvSpPr>
            <p:nvPr/>
          </p:nvSpPr>
          <p:spPr bwMode="auto">
            <a:xfrm flipH="1">
              <a:off x="431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77" name="Line 81"/>
            <p:cNvSpPr>
              <a:spLocks noChangeShapeType="1"/>
            </p:cNvSpPr>
            <p:nvPr/>
          </p:nvSpPr>
          <p:spPr bwMode="auto">
            <a:xfrm>
              <a:off x="4323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78" name="Line 82"/>
            <p:cNvSpPr>
              <a:spLocks noChangeShapeType="1"/>
            </p:cNvSpPr>
            <p:nvPr/>
          </p:nvSpPr>
          <p:spPr bwMode="auto">
            <a:xfrm flipH="1">
              <a:off x="4319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79" name="Line 83"/>
            <p:cNvSpPr>
              <a:spLocks noChangeShapeType="1"/>
            </p:cNvSpPr>
            <p:nvPr/>
          </p:nvSpPr>
          <p:spPr bwMode="auto">
            <a:xfrm>
              <a:off x="433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80" name="Line 84"/>
            <p:cNvSpPr>
              <a:spLocks noChangeShapeType="1"/>
            </p:cNvSpPr>
            <p:nvPr/>
          </p:nvSpPr>
          <p:spPr bwMode="auto">
            <a:xfrm flipH="1">
              <a:off x="4327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81" name="Line 85"/>
            <p:cNvSpPr>
              <a:spLocks noChangeShapeType="1"/>
            </p:cNvSpPr>
            <p:nvPr/>
          </p:nvSpPr>
          <p:spPr bwMode="auto">
            <a:xfrm>
              <a:off x="434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82" name="Line 86"/>
            <p:cNvSpPr>
              <a:spLocks noChangeShapeType="1"/>
            </p:cNvSpPr>
            <p:nvPr/>
          </p:nvSpPr>
          <p:spPr bwMode="auto">
            <a:xfrm flipH="1">
              <a:off x="4337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83" name="Line 87"/>
            <p:cNvSpPr>
              <a:spLocks noChangeShapeType="1"/>
            </p:cNvSpPr>
            <p:nvPr/>
          </p:nvSpPr>
          <p:spPr bwMode="auto">
            <a:xfrm>
              <a:off x="4349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84" name="Line 88"/>
            <p:cNvSpPr>
              <a:spLocks noChangeShapeType="1"/>
            </p:cNvSpPr>
            <p:nvPr/>
          </p:nvSpPr>
          <p:spPr bwMode="auto">
            <a:xfrm flipH="1">
              <a:off x="4345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85" name="Line 89"/>
            <p:cNvSpPr>
              <a:spLocks noChangeShapeType="1"/>
            </p:cNvSpPr>
            <p:nvPr/>
          </p:nvSpPr>
          <p:spPr bwMode="auto">
            <a:xfrm>
              <a:off x="4357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86" name="Line 90"/>
            <p:cNvSpPr>
              <a:spLocks noChangeShapeType="1"/>
            </p:cNvSpPr>
            <p:nvPr/>
          </p:nvSpPr>
          <p:spPr bwMode="auto">
            <a:xfrm flipH="1">
              <a:off x="4353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87" name="Line 91"/>
            <p:cNvSpPr>
              <a:spLocks noChangeShapeType="1"/>
            </p:cNvSpPr>
            <p:nvPr/>
          </p:nvSpPr>
          <p:spPr bwMode="auto">
            <a:xfrm>
              <a:off x="4367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88" name="Line 92"/>
            <p:cNvSpPr>
              <a:spLocks noChangeShapeType="1"/>
            </p:cNvSpPr>
            <p:nvPr/>
          </p:nvSpPr>
          <p:spPr bwMode="auto">
            <a:xfrm flipH="1">
              <a:off x="4363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89" name="Line 93"/>
            <p:cNvSpPr>
              <a:spLocks noChangeShapeType="1"/>
            </p:cNvSpPr>
            <p:nvPr/>
          </p:nvSpPr>
          <p:spPr bwMode="auto">
            <a:xfrm>
              <a:off x="4375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90" name="Line 94"/>
            <p:cNvSpPr>
              <a:spLocks noChangeShapeType="1"/>
            </p:cNvSpPr>
            <p:nvPr/>
          </p:nvSpPr>
          <p:spPr bwMode="auto">
            <a:xfrm flipH="1">
              <a:off x="4371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91" name="Line 95"/>
            <p:cNvSpPr>
              <a:spLocks noChangeShapeType="1"/>
            </p:cNvSpPr>
            <p:nvPr/>
          </p:nvSpPr>
          <p:spPr bwMode="auto">
            <a:xfrm>
              <a:off x="4383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92" name="Line 96"/>
            <p:cNvSpPr>
              <a:spLocks noChangeShapeType="1"/>
            </p:cNvSpPr>
            <p:nvPr/>
          </p:nvSpPr>
          <p:spPr bwMode="auto">
            <a:xfrm flipH="1">
              <a:off x="4379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93" name="Line 97"/>
            <p:cNvSpPr>
              <a:spLocks noChangeShapeType="1"/>
            </p:cNvSpPr>
            <p:nvPr/>
          </p:nvSpPr>
          <p:spPr bwMode="auto">
            <a:xfrm>
              <a:off x="4393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94" name="Line 98"/>
            <p:cNvSpPr>
              <a:spLocks noChangeShapeType="1"/>
            </p:cNvSpPr>
            <p:nvPr/>
          </p:nvSpPr>
          <p:spPr bwMode="auto">
            <a:xfrm flipH="1">
              <a:off x="4389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95" name="Line 99"/>
            <p:cNvSpPr>
              <a:spLocks noChangeShapeType="1"/>
            </p:cNvSpPr>
            <p:nvPr/>
          </p:nvSpPr>
          <p:spPr bwMode="auto">
            <a:xfrm>
              <a:off x="4401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96" name="Line 100"/>
            <p:cNvSpPr>
              <a:spLocks noChangeShapeType="1"/>
            </p:cNvSpPr>
            <p:nvPr/>
          </p:nvSpPr>
          <p:spPr bwMode="auto">
            <a:xfrm flipH="1">
              <a:off x="4397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97" name="Line 101"/>
            <p:cNvSpPr>
              <a:spLocks noChangeShapeType="1"/>
            </p:cNvSpPr>
            <p:nvPr/>
          </p:nvSpPr>
          <p:spPr bwMode="auto">
            <a:xfrm>
              <a:off x="4409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98" name="Line 102"/>
            <p:cNvSpPr>
              <a:spLocks noChangeShapeType="1"/>
            </p:cNvSpPr>
            <p:nvPr/>
          </p:nvSpPr>
          <p:spPr bwMode="auto">
            <a:xfrm flipH="1">
              <a:off x="4405" y="1014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6999" name="Line 103"/>
            <p:cNvSpPr>
              <a:spLocks noChangeShapeType="1"/>
            </p:cNvSpPr>
            <p:nvPr/>
          </p:nvSpPr>
          <p:spPr bwMode="auto">
            <a:xfrm>
              <a:off x="4417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00" name="Line 104"/>
            <p:cNvSpPr>
              <a:spLocks noChangeShapeType="1"/>
            </p:cNvSpPr>
            <p:nvPr/>
          </p:nvSpPr>
          <p:spPr bwMode="auto">
            <a:xfrm flipH="1">
              <a:off x="4413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01" name="Line 105"/>
            <p:cNvSpPr>
              <a:spLocks noChangeShapeType="1"/>
            </p:cNvSpPr>
            <p:nvPr/>
          </p:nvSpPr>
          <p:spPr bwMode="auto">
            <a:xfrm>
              <a:off x="4425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02" name="Line 106"/>
            <p:cNvSpPr>
              <a:spLocks noChangeShapeType="1"/>
            </p:cNvSpPr>
            <p:nvPr/>
          </p:nvSpPr>
          <p:spPr bwMode="auto">
            <a:xfrm flipH="1">
              <a:off x="442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03" name="Line 107"/>
            <p:cNvSpPr>
              <a:spLocks noChangeShapeType="1"/>
            </p:cNvSpPr>
            <p:nvPr/>
          </p:nvSpPr>
          <p:spPr bwMode="auto">
            <a:xfrm>
              <a:off x="4433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04" name="Line 108"/>
            <p:cNvSpPr>
              <a:spLocks noChangeShapeType="1"/>
            </p:cNvSpPr>
            <p:nvPr/>
          </p:nvSpPr>
          <p:spPr bwMode="auto">
            <a:xfrm flipH="1">
              <a:off x="4429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05" name="Line 109"/>
            <p:cNvSpPr>
              <a:spLocks noChangeShapeType="1"/>
            </p:cNvSpPr>
            <p:nvPr/>
          </p:nvSpPr>
          <p:spPr bwMode="auto">
            <a:xfrm>
              <a:off x="4443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06" name="Line 110"/>
            <p:cNvSpPr>
              <a:spLocks noChangeShapeType="1"/>
            </p:cNvSpPr>
            <p:nvPr/>
          </p:nvSpPr>
          <p:spPr bwMode="auto">
            <a:xfrm flipH="1">
              <a:off x="4439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07" name="Line 111"/>
            <p:cNvSpPr>
              <a:spLocks noChangeShapeType="1"/>
            </p:cNvSpPr>
            <p:nvPr/>
          </p:nvSpPr>
          <p:spPr bwMode="auto">
            <a:xfrm>
              <a:off x="4451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08" name="Line 112"/>
            <p:cNvSpPr>
              <a:spLocks noChangeShapeType="1"/>
            </p:cNvSpPr>
            <p:nvPr/>
          </p:nvSpPr>
          <p:spPr bwMode="auto">
            <a:xfrm flipH="1">
              <a:off x="4447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09" name="Line 113"/>
            <p:cNvSpPr>
              <a:spLocks noChangeShapeType="1"/>
            </p:cNvSpPr>
            <p:nvPr/>
          </p:nvSpPr>
          <p:spPr bwMode="auto">
            <a:xfrm>
              <a:off x="4459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10" name="Line 114"/>
            <p:cNvSpPr>
              <a:spLocks noChangeShapeType="1"/>
            </p:cNvSpPr>
            <p:nvPr/>
          </p:nvSpPr>
          <p:spPr bwMode="auto">
            <a:xfrm flipH="1">
              <a:off x="4455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11" name="Line 115"/>
            <p:cNvSpPr>
              <a:spLocks noChangeShapeType="1"/>
            </p:cNvSpPr>
            <p:nvPr/>
          </p:nvSpPr>
          <p:spPr bwMode="auto">
            <a:xfrm>
              <a:off x="4467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12" name="Line 116"/>
            <p:cNvSpPr>
              <a:spLocks noChangeShapeType="1"/>
            </p:cNvSpPr>
            <p:nvPr/>
          </p:nvSpPr>
          <p:spPr bwMode="auto">
            <a:xfrm flipH="1">
              <a:off x="4463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13" name="Line 117"/>
            <p:cNvSpPr>
              <a:spLocks noChangeShapeType="1"/>
            </p:cNvSpPr>
            <p:nvPr/>
          </p:nvSpPr>
          <p:spPr bwMode="auto">
            <a:xfrm>
              <a:off x="4475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14" name="Line 118"/>
            <p:cNvSpPr>
              <a:spLocks noChangeShapeType="1"/>
            </p:cNvSpPr>
            <p:nvPr/>
          </p:nvSpPr>
          <p:spPr bwMode="auto">
            <a:xfrm flipH="1">
              <a:off x="447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15" name="Line 119"/>
            <p:cNvSpPr>
              <a:spLocks noChangeShapeType="1"/>
            </p:cNvSpPr>
            <p:nvPr/>
          </p:nvSpPr>
          <p:spPr bwMode="auto">
            <a:xfrm>
              <a:off x="4485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16" name="Line 120"/>
            <p:cNvSpPr>
              <a:spLocks noChangeShapeType="1"/>
            </p:cNvSpPr>
            <p:nvPr/>
          </p:nvSpPr>
          <p:spPr bwMode="auto">
            <a:xfrm flipH="1">
              <a:off x="448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17" name="Line 121"/>
            <p:cNvSpPr>
              <a:spLocks noChangeShapeType="1"/>
            </p:cNvSpPr>
            <p:nvPr/>
          </p:nvSpPr>
          <p:spPr bwMode="auto">
            <a:xfrm>
              <a:off x="4493" y="1012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18" name="Line 122"/>
            <p:cNvSpPr>
              <a:spLocks noChangeShapeType="1"/>
            </p:cNvSpPr>
            <p:nvPr/>
          </p:nvSpPr>
          <p:spPr bwMode="auto">
            <a:xfrm flipH="1">
              <a:off x="4489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19" name="Line 123"/>
            <p:cNvSpPr>
              <a:spLocks noChangeShapeType="1"/>
            </p:cNvSpPr>
            <p:nvPr/>
          </p:nvSpPr>
          <p:spPr bwMode="auto">
            <a:xfrm>
              <a:off x="4501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7020" name="Line 124"/>
            <p:cNvSpPr>
              <a:spLocks noChangeShapeType="1"/>
            </p:cNvSpPr>
            <p:nvPr/>
          </p:nvSpPr>
          <p:spPr bwMode="auto">
            <a:xfrm flipH="1">
              <a:off x="4497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7021" name="Line 125"/>
          <p:cNvSpPr>
            <a:spLocks noChangeShapeType="1"/>
          </p:cNvSpPr>
          <p:nvPr/>
        </p:nvSpPr>
        <p:spPr bwMode="auto">
          <a:xfrm flipH="1">
            <a:off x="7378700" y="4722813"/>
            <a:ext cx="62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7022" name="Line 126"/>
          <p:cNvSpPr>
            <a:spLocks noChangeShapeType="1"/>
          </p:cNvSpPr>
          <p:nvPr/>
        </p:nvSpPr>
        <p:spPr bwMode="auto">
          <a:xfrm flipH="1">
            <a:off x="1422400" y="4722813"/>
            <a:ext cx="5124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73" name="TextBox 126"/>
          <p:cNvSpPr txBox="1">
            <a:spLocks noChangeArrowheads="1"/>
          </p:cNvSpPr>
          <p:nvPr/>
        </p:nvSpPr>
        <p:spPr bwMode="auto">
          <a:xfrm>
            <a:off x="2305050" y="6000750"/>
            <a:ext cx="4583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Footlight MT Light" pitchFamily="18" charset="0"/>
              </a:rPr>
              <a:t>Open or closed circuit?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152400" y="1066800"/>
            <a:ext cx="88392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5298" name="Group 3"/>
          <p:cNvGrpSpPr>
            <a:grpSpLocks/>
          </p:cNvGrpSpPr>
          <p:nvPr/>
        </p:nvGrpSpPr>
        <p:grpSpPr bwMode="auto">
          <a:xfrm>
            <a:off x="3186113" y="1882775"/>
            <a:ext cx="1919287" cy="179388"/>
            <a:chOff x="2007" y="947"/>
            <a:chExt cx="1209" cy="113"/>
          </a:xfrm>
        </p:grpSpPr>
        <p:sp>
          <p:nvSpPr>
            <p:cNvPr id="338948" name="Rectangle 4"/>
            <p:cNvSpPr>
              <a:spLocks noChangeArrowheads="1"/>
            </p:cNvSpPr>
            <p:nvPr/>
          </p:nvSpPr>
          <p:spPr bwMode="auto">
            <a:xfrm rot="5400000">
              <a:off x="2551" y="403"/>
              <a:ext cx="113" cy="120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949" name="Rectangle 5"/>
            <p:cNvSpPr>
              <a:spLocks noChangeArrowheads="1"/>
            </p:cNvSpPr>
            <p:nvPr/>
          </p:nvSpPr>
          <p:spPr bwMode="auto">
            <a:xfrm>
              <a:off x="3072" y="947"/>
              <a:ext cx="144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5299" name="Group 6"/>
          <p:cNvGrpSpPr>
            <a:grpSpLocks/>
          </p:cNvGrpSpPr>
          <p:nvPr/>
        </p:nvGrpSpPr>
        <p:grpSpPr bwMode="auto">
          <a:xfrm>
            <a:off x="4876800" y="2108200"/>
            <a:ext cx="304800" cy="166688"/>
            <a:chOff x="1824" y="1086"/>
            <a:chExt cx="192" cy="105"/>
          </a:xfrm>
        </p:grpSpPr>
        <p:sp>
          <p:nvSpPr>
            <p:cNvPr id="338951" name="Rectangle 7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952" name="Rectangle 8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6000" b="1" i="1">
                <a:solidFill>
                  <a:schemeClr val="bg1"/>
                </a:solidFill>
                <a:latin typeface="Franklin Gothic Medium" charset="0"/>
                <a:ea typeface="ＭＳ Ｐゴシック" charset="0"/>
              </a:rPr>
              <a:t>Series</a:t>
            </a:r>
          </a:p>
        </p:txBody>
      </p:sp>
      <p:sp>
        <p:nvSpPr>
          <p:cNvPr id="338954" name="Line 10"/>
          <p:cNvSpPr>
            <a:spLocks noChangeShapeType="1"/>
          </p:cNvSpPr>
          <p:nvPr/>
        </p:nvSpPr>
        <p:spPr bwMode="auto">
          <a:xfrm flipH="1">
            <a:off x="1438275" y="21939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955" name="Line 11"/>
          <p:cNvSpPr>
            <a:spLocks noChangeShapeType="1"/>
          </p:cNvSpPr>
          <p:nvPr/>
        </p:nvSpPr>
        <p:spPr bwMode="auto">
          <a:xfrm flipH="1">
            <a:off x="8001000" y="2222500"/>
            <a:ext cx="0" cy="2500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956" name="Line 12"/>
          <p:cNvSpPr>
            <a:spLocks noChangeShapeType="1"/>
          </p:cNvSpPr>
          <p:nvPr/>
        </p:nvSpPr>
        <p:spPr bwMode="auto">
          <a:xfrm flipH="1">
            <a:off x="1438275" y="4340225"/>
            <a:ext cx="0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5304" name="Group 13"/>
          <p:cNvGrpSpPr>
            <a:grpSpLocks/>
          </p:cNvGrpSpPr>
          <p:nvPr/>
        </p:nvGrpSpPr>
        <p:grpSpPr bwMode="auto">
          <a:xfrm>
            <a:off x="2895600" y="2108200"/>
            <a:ext cx="304800" cy="166688"/>
            <a:chOff x="1824" y="1086"/>
            <a:chExt cx="192" cy="105"/>
          </a:xfrm>
        </p:grpSpPr>
        <p:sp>
          <p:nvSpPr>
            <p:cNvPr id="338958" name="Rectangle 14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959" name="Rectangle 15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8960" name="Rectangle 16"/>
          <p:cNvSpPr>
            <a:spLocks noChangeArrowheads="1"/>
          </p:cNvSpPr>
          <p:nvPr/>
        </p:nvSpPr>
        <p:spPr bwMode="auto">
          <a:xfrm>
            <a:off x="3265488" y="1839913"/>
            <a:ext cx="231775" cy="4349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961" name="Oval 17"/>
          <p:cNvSpPr>
            <a:spLocks noChangeArrowheads="1"/>
          </p:cNvSpPr>
          <p:nvPr/>
        </p:nvSpPr>
        <p:spPr bwMode="auto">
          <a:xfrm>
            <a:off x="3305175" y="191452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H="1">
            <a:off x="1438275" y="2212975"/>
            <a:ext cx="1762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963" name="Rectangle 19"/>
          <p:cNvSpPr>
            <a:spLocks noChangeArrowheads="1"/>
          </p:cNvSpPr>
          <p:nvPr/>
        </p:nvSpPr>
        <p:spPr bwMode="auto">
          <a:xfrm>
            <a:off x="4572000" y="1839913"/>
            <a:ext cx="231775" cy="4349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964" name="Rectangle 20"/>
          <p:cNvSpPr>
            <a:spLocks noChangeArrowheads="1"/>
          </p:cNvSpPr>
          <p:nvPr/>
        </p:nvSpPr>
        <p:spPr bwMode="auto">
          <a:xfrm>
            <a:off x="2895600" y="2274888"/>
            <a:ext cx="2286000" cy="319087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5310" name="Group 21"/>
          <p:cNvGrpSpPr>
            <a:grpSpLocks/>
          </p:cNvGrpSpPr>
          <p:nvPr/>
        </p:nvGrpSpPr>
        <p:grpSpPr bwMode="auto">
          <a:xfrm>
            <a:off x="1157288" y="2338388"/>
            <a:ext cx="619125" cy="2122487"/>
            <a:chOff x="729" y="1473"/>
            <a:chExt cx="390" cy="1337"/>
          </a:xfrm>
        </p:grpSpPr>
        <p:grpSp>
          <p:nvGrpSpPr>
            <p:cNvPr id="55394" name="Group 22"/>
            <p:cNvGrpSpPr>
              <a:grpSpLocks/>
            </p:cNvGrpSpPr>
            <p:nvPr/>
          </p:nvGrpSpPr>
          <p:grpSpPr bwMode="auto">
            <a:xfrm>
              <a:off x="729" y="1586"/>
              <a:ext cx="343" cy="583"/>
              <a:chOff x="732" y="1985"/>
              <a:chExt cx="343" cy="583"/>
            </a:xfrm>
          </p:grpSpPr>
          <p:sp>
            <p:nvSpPr>
              <p:cNvPr id="338967" name="AutoShape 23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524"/>
              </a:xfrm>
              <a:prstGeom prst="roundRect">
                <a:avLst>
                  <a:gd name="adj" fmla="val 920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8968" name="AutoShape 24"/>
              <p:cNvSpPr>
                <a:spLocks noChangeArrowheads="1"/>
              </p:cNvSpPr>
              <p:nvPr/>
            </p:nvSpPr>
            <p:spPr bwMode="auto">
              <a:xfrm rot="10800000">
                <a:off x="864" y="1985"/>
                <a:ext cx="82" cy="27"/>
              </a:xfrm>
              <a:custGeom>
                <a:avLst/>
                <a:gdLst>
                  <a:gd name="T0" fmla="*/ 77 w 21600"/>
                  <a:gd name="T1" fmla="*/ 14 h 21600"/>
                  <a:gd name="T2" fmla="*/ 41 w 21600"/>
                  <a:gd name="T3" fmla="*/ 27 h 21600"/>
                  <a:gd name="T4" fmla="*/ 5 w 21600"/>
                  <a:gd name="T5" fmla="*/ 14 h 21600"/>
                  <a:gd name="T6" fmla="*/ 4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61 w 21600"/>
                  <a:gd name="T13" fmla="*/ 3200 h 21600"/>
                  <a:gd name="T14" fmla="*/ 18439 w 21600"/>
                  <a:gd name="T15" fmla="*/ 18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699" y="21600"/>
                    </a:lnTo>
                    <a:lnTo>
                      <a:pt x="189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69" name="AutoShape 25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181"/>
              </a:xfrm>
              <a:prstGeom prst="roundRect">
                <a:avLst>
                  <a:gd name="adj" fmla="val 1491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8970" name="Rectangle 26"/>
              <p:cNvSpPr>
                <a:spLocks noChangeArrowheads="1"/>
              </p:cNvSpPr>
              <p:nvPr/>
            </p:nvSpPr>
            <p:spPr bwMode="auto">
              <a:xfrm>
                <a:off x="736" y="2160"/>
                <a:ext cx="337" cy="13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8971" name="Text Box 27"/>
              <p:cNvSpPr txBox="1">
                <a:spLocks noChangeArrowheads="1"/>
              </p:cNvSpPr>
              <p:nvPr/>
            </p:nvSpPr>
            <p:spPr bwMode="auto">
              <a:xfrm rot="-5400000">
                <a:off x="584" y="2267"/>
                <a:ext cx="44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00" b="1" i="1">
                    <a:solidFill>
                      <a:srgbClr val="FFCC00"/>
                    </a:solidFill>
                    <a:latin typeface="Arial" charset="0"/>
                    <a:ea typeface="ＭＳ Ｐゴシック" charset="0"/>
                  </a:rPr>
                  <a:t>Duracell</a:t>
                </a:r>
              </a:p>
            </p:txBody>
          </p:sp>
        </p:grpSp>
        <p:grpSp>
          <p:nvGrpSpPr>
            <p:cNvPr id="55395" name="Group 28"/>
            <p:cNvGrpSpPr>
              <a:grpSpLocks/>
            </p:cNvGrpSpPr>
            <p:nvPr/>
          </p:nvGrpSpPr>
          <p:grpSpPr bwMode="auto">
            <a:xfrm>
              <a:off x="729" y="2142"/>
              <a:ext cx="343" cy="583"/>
              <a:chOff x="732" y="1985"/>
              <a:chExt cx="343" cy="583"/>
            </a:xfrm>
          </p:grpSpPr>
          <p:sp>
            <p:nvSpPr>
              <p:cNvPr id="338973" name="AutoShape 29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524"/>
              </a:xfrm>
              <a:prstGeom prst="roundRect">
                <a:avLst>
                  <a:gd name="adj" fmla="val 920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8974" name="AutoShape 30"/>
              <p:cNvSpPr>
                <a:spLocks noChangeArrowheads="1"/>
              </p:cNvSpPr>
              <p:nvPr/>
            </p:nvSpPr>
            <p:spPr bwMode="auto">
              <a:xfrm rot="10800000">
                <a:off x="864" y="1985"/>
                <a:ext cx="82" cy="27"/>
              </a:xfrm>
              <a:custGeom>
                <a:avLst/>
                <a:gdLst>
                  <a:gd name="T0" fmla="*/ 77 w 21600"/>
                  <a:gd name="T1" fmla="*/ 14 h 21600"/>
                  <a:gd name="T2" fmla="*/ 41 w 21600"/>
                  <a:gd name="T3" fmla="*/ 27 h 21600"/>
                  <a:gd name="T4" fmla="*/ 5 w 21600"/>
                  <a:gd name="T5" fmla="*/ 14 h 21600"/>
                  <a:gd name="T6" fmla="*/ 4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61 w 21600"/>
                  <a:gd name="T13" fmla="*/ 3200 h 21600"/>
                  <a:gd name="T14" fmla="*/ 18439 w 21600"/>
                  <a:gd name="T15" fmla="*/ 18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699" y="21600"/>
                    </a:lnTo>
                    <a:lnTo>
                      <a:pt x="189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75" name="AutoShape 31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181"/>
              </a:xfrm>
              <a:prstGeom prst="roundRect">
                <a:avLst>
                  <a:gd name="adj" fmla="val 1491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8976" name="Rectangle 32"/>
              <p:cNvSpPr>
                <a:spLocks noChangeArrowheads="1"/>
              </p:cNvSpPr>
              <p:nvPr/>
            </p:nvSpPr>
            <p:spPr bwMode="auto">
              <a:xfrm>
                <a:off x="736" y="2160"/>
                <a:ext cx="337" cy="13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8977" name="Text Box 33"/>
              <p:cNvSpPr txBox="1">
                <a:spLocks noChangeArrowheads="1"/>
              </p:cNvSpPr>
              <p:nvPr/>
            </p:nvSpPr>
            <p:spPr bwMode="auto">
              <a:xfrm rot="-5400000">
                <a:off x="584" y="2267"/>
                <a:ext cx="44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00" b="1" i="1">
                    <a:solidFill>
                      <a:srgbClr val="FFCC00"/>
                    </a:solidFill>
                    <a:latin typeface="Arial" charset="0"/>
                    <a:ea typeface="ＭＳ Ｐゴシック" charset="0"/>
                  </a:rPr>
                  <a:t>Duracell</a:t>
                </a:r>
              </a:p>
            </p:txBody>
          </p:sp>
        </p:grpSp>
        <p:sp>
          <p:nvSpPr>
            <p:cNvPr id="338978" name="Line 34"/>
            <p:cNvSpPr>
              <a:spLocks noChangeShapeType="1"/>
            </p:cNvSpPr>
            <p:nvPr/>
          </p:nvSpPr>
          <p:spPr bwMode="auto">
            <a:xfrm flipH="1">
              <a:off x="1111" y="1567"/>
              <a:ext cx="0" cy="1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397" name="Group 35"/>
            <p:cNvGrpSpPr>
              <a:grpSpLocks/>
            </p:cNvGrpSpPr>
            <p:nvPr/>
          </p:nvGrpSpPr>
          <p:grpSpPr bwMode="auto">
            <a:xfrm>
              <a:off x="812" y="1473"/>
              <a:ext cx="192" cy="105"/>
              <a:chOff x="1824" y="1086"/>
              <a:chExt cx="192" cy="105"/>
            </a:xfrm>
          </p:grpSpPr>
          <p:sp>
            <p:nvSpPr>
              <p:cNvPr id="338980" name="Rectangle 36"/>
              <p:cNvSpPr>
                <a:spLocks noChangeArrowheads="1"/>
              </p:cNvSpPr>
              <p:nvPr/>
            </p:nvSpPr>
            <p:spPr bwMode="auto">
              <a:xfrm>
                <a:off x="1872" y="1098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8981" name="Rectangle 37"/>
              <p:cNvSpPr>
                <a:spLocks noChangeArrowheads="1"/>
              </p:cNvSpPr>
              <p:nvPr/>
            </p:nvSpPr>
            <p:spPr bwMode="auto">
              <a:xfrm>
                <a:off x="1824" y="1086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5398" name="Group 38"/>
            <p:cNvGrpSpPr>
              <a:grpSpLocks/>
            </p:cNvGrpSpPr>
            <p:nvPr/>
          </p:nvGrpSpPr>
          <p:grpSpPr bwMode="auto">
            <a:xfrm rot="10800000">
              <a:off x="812" y="2705"/>
              <a:ext cx="192" cy="105"/>
              <a:chOff x="1824" y="1086"/>
              <a:chExt cx="192" cy="105"/>
            </a:xfrm>
          </p:grpSpPr>
          <p:sp>
            <p:nvSpPr>
              <p:cNvPr id="338983" name="Rectangle 39"/>
              <p:cNvSpPr>
                <a:spLocks noChangeArrowheads="1"/>
              </p:cNvSpPr>
              <p:nvPr/>
            </p:nvSpPr>
            <p:spPr bwMode="auto">
              <a:xfrm>
                <a:off x="1875" y="1101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8984" name="Rectangle 40"/>
              <p:cNvSpPr>
                <a:spLocks noChangeArrowheads="1"/>
              </p:cNvSpPr>
              <p:nvPr/>
            </p:nvSpPr>
            <p:spPr bwMode="auto">
              <a:xfrm>
                <a:off x="1827" y="1085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38985" name="Line 41"/>
            <p:cNvSpPr>
              <a:spLocks noChangeShapeType="1"/>
            </p:cNvSpPr>
            <p:nvPr/>
          </p:nvSpPr>
          <p:spPr bwMode="auto">
            <a:xfrm flipH="1">
              <a:off x="729" y="2709"/>
              <a:ext cx="3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986" name="Line 42"/>
            <p:cNvSpPr>
              <a:spLocks noChangeShapeType="1"/>
            </p:cNvSpPr>
            <p:nvPr/>
          </p:nvSpPr>
          <p:spPr bwMode="auto">
            <a:xfrm flipH="1">
              <a:off x="733" y="1573"/>
              <a:ext cx="3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8987" name="Line 43"/>
          <p:cNvSpPr>
            <a:spLocks noChangeShapeType="1"/>
          </p:cNvSpPr>
          <p:nvPr/>
        </p:nvSpPr>
        <p:spPr bwMode="auto">
          <a:xfrm flipH="1">
            <a:off x="4876800" y="2212975"/>
            <a:ext cx="1670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988" name="Line 44"/>
          <p:cNvSpPr>
            <a:spLocks noChangeShapeType="1"/>
          </p:cNvSpPr>
          <p:nvPr/>
        </p:nvSpPr>
        <p:spPr bwMode="auto">
          <a:xfrm flipH="1">
            <a:off x="7378700" y="2222500"/>
            <a:ext cx="62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5313" name="Group 45"/>
          <p:cNvGrpSpPr>
            <a:grpSpLocks/>
          </p:cNvGrpSpPr>
          <p:nvPr/>
        </p:nvGrpSpPr>
        <p:grpSpPr bwMode="auto">
          <a:xfrm>
            <a:off x="7378700" y="2108200"/>
            <a:ext cx="304800" cy="166688"/>
            <a:chOff x="1824" y="1086"/>
            <a:chExt cx="192" cy="105"/>
          </a:xfrm>
        </p:grpSpPr>
        <p:sp>
          <p:nvSpPr>
            <p:cNvPr id="338990" name="Rectangle 46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991" name="Rectangle 47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5314" name="Group 48"/>
          <p:cNvGrpSpPr>
            <a:grpSpLocks/>
          </p:cNvGrpSpPr>
          <p:nvPr/>
        </p:nvGrpSpPr>
        <p:grpSpPr bwMode="auto">
          <a:xfrm>
            <a:off x="6242050" y="2108200"/>
            <a:ext cx="304800" cy="166688"/>
            <a:chOff x="1824" y="1086"/>
            <a:chExt cx="192" cy="105"/>
          </a:xfrm>
        </p:grpSpPr>
        <p:sp>
          <p:nvSpPr>
            <p:cNvPr id="338993" name="Rectangle 49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994" name="Rectangle 50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8995" name="Rectangle 51"/>
          <p:cNvSpPr>
            <a:spLocks noChangeArrowheads="1"/>
          </p:cNvSpPr>
          <p:nvPr/>
        </p:nvSpPr>
        <p:spPr bwMode="auto">
          <a:xfrm>
            <a:off x="6215063" y="2274888"/>
            <a:ext cx="1468437" cy="319087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5316" name="Group 52"/>
          <p:cNvGrpSpPr>
            <a:grpSpLocks/>
          </p:cNvGrpSpPr>
          <p:nvPr/>
        </p:nvGrpSpPr>
        <p:grpSpPr bwMode="auto">
          <a:xfrm>
            <a:off x="7378700" y="4613275"/>
            <a:ext cx="304800" cy="166688"/>
            <a:chOff x="1824" y="1086"/>
            <a:chExt cx="192" cy="105"/>
          </a:xfrm>
        </p:grpSpPr>
        <p:sp>
          <p:nvSpPr>
            <p:cNvPr id="338997" name="Rectangle 53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998" name="Rectangle 54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5317" name="Group 55"/>
          <p:cNvGrpSpPr>
            <a:grpSpLocks/>
          </p:cNvGrpSpPr>
          <p:nvPr/>
        </p:nvGrpSpPr>
        <p:grpSpPr bwMode="auto">
          <a:xfrm>
            <a:off x="6242050" y="4613275"/>
            <a:ext cx="304800" cy="166688"/>
            <a:chOff x="1824" y="1086"/>
            <a:chExt cx="192" cy="105"/>
          </a:xfrm>
        </p:grpSpPr>
        <p:sp>
          <p:nvSpPr>
            <p:cNvPr id="339000" name="Rectangle 56"/>
            <p:cNvSpPr>
              <a:spLocks noChangeArrowheads="1"/>
            </p:cNvSpPr>
            <p:nvPr/>
          </p:nvSpPr>
          <p:spPr bwMode="auto">
            <a:xfrm>
              <a:off x="1872" y="1098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9001" name="Rectangle 57"/>
            <p:cNvSpPr>
              <a:spLocks noChangeArrowheads="1"/>
            </p:cNvSpPr>
            <p:nvPr/>
          </p:nvSpPr>
          <p:spPr bwMode="auto">
            <a:xfrm>
              <a:off x="1824" y="1086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9002" name="Rectangle 58"/>
          <p:cNvSpPr>
            <a:spLocks noChangeArrowheads="1"/>
          </p:cNvSpPr>
          <p:nvPr/>
        </p:nvSpPr>
        <p:spPr bwMode="auto">
          <a:xfrm>
            <a:off x="6215063" y="4779963"/>
            <a:ext cx="1468437" cy="319087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03" name="Rectangle 59"/>
          <p:cNvSpPr>
            <a:spLocks noChangeArrowheads="1"/>
          </p:cNvSpPr>
          <p:nvPr/>
        </p:nvSpPr>
        <p:spPr bwMode="auto">
          <a:xfrm>
            <a:off x="6684963" y="4344988"/>
            <a:ext cx="530225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04" name="Oval 60"/>
          <p:cNvSpPr>
            <a:spLocks noChangeArrowheads="1"/>
          </p:cNvSpPr>
          <p:nvPr/>
        </p:nvSpPr>
        <p:spPr bwMode="auto">
          <a:xfrm>
            <a:off x="6553200" y="3744913"/>
            <a:ext cx="793750" cy="696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05" name="Line 61"/>
          <p:cNvSpPr>
            <a:spLocks noChangeShapeType="1"/>
          </p:cNvSpPr>
          <p:nvPr/>
        </p:nvSpPr>
        <p:spPr bwMode="auto">
          <a:xfrm flipH="1" flipV="1">
            <a:off x="6765925" y="4119563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06" name="Line 62"/>
          <p:cNvSpPr>
            <a:spLocks noChangeShapeType="1"/>
          </p:cNvSpPr>
          <p:nvPr/>
        </p:nvSpPr>
        <p:spPr bwMode="auto">
          <a:xfrm flipV="1">
            <a:off x="7069138" y="4117975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07" name="Line 63"/>
          <p:cNvSpPr>
            <a:spLocks noChangeShapeType="1"/>
          </p:cNvSpPr>
          <p:nvPr/>
        </p:nvSpPr>
        <p:spPr bwMode="auto">
          <a:xfrm>
            <a:off x="677068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08" name="Line 64"/>
          <p:cNvSpPr>
            <a:spLocks noChangeShapeType="1"/>
          </p:cNvSpPr>
          <p:nvPr/>
        </p:nvSpPr>
        <p:spPr bwMode="auto">
          <a:xfrm flipH="1">
            <a:off x="676433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09" name="Line 65"/>
          <p:cNvSpPr>
            <a:spLocks noChangeShapeType="1"/>
          </p:cNvSpPr>
          <p:nvPr/>
        </p:nvSpPr>
        <p:spPr bwMode="auto">
          <a:xfrm>
            <a:off x="6783388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10" name="Line 66"/>
          <p:cNvSpPr>
            <a:spLocks noChangeShapeType="1"/>
          </p:cNvSpPr>
          <p:nvPr/>
        </p:nvSpPr>
        <p:spPr bwMode="auto">
          <a:xfrm flipH="1">
            <a:off x="677703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11" name="Line 67"/>
          <p:cNvSpPr>
            <a:spLocks noChangeShapeType="1"/>
          </p:cNvSpPr>
          <p:nvPr/>
        </p:nvSpPr>
        <p:spPr bwMode="auto">
          <a:xfrm>
            <a:off x="679608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12" name="Line 68"/>
          <p:cNvSpPr>
            <a:spLocks noChangeShapeType="1"/>
          </p:cNvSpPr>
          <p:nvPr/>
        </p:nvSpPr>
        <p:spPr bwMode="auto">
          <a:xfrm flipH="1">
            <a:off x="678973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13" name="Line 69"/>
          <p:cNvSpPr>
            <a:spLocks noChangeShapeType="1"/>
          </p:cNvSpPr>
          <p:nvPr/>
        </p:nvSpPr>
        <p:spPr bwMode="auto">
          <a:xfrm>
            <a:off x="681196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14" name="Line 70"/>
          <p:cNvSpPr>
            <a:spLocks noChangeShapeType="1"/>
          </p:cNvSpPr>
          <p:nvPr/>
        </p:nvSpPr>
        <p:spPr bwMode="auto">
          <a:xfrm flipH="1">
            <a:off x="680561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15" name="Line 71"/>
          <p:cNvSpPr>
            <a:spLocks noChangeShapeType="1"/>
          </p:cNvSpPr>
          <p:nvPr/>
        </p:nvSpPr>
        <p:spPr bwMode="auto">
          <a:xfrm>
            <a:off x="6824663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16" name="Line 72"/>
          <p:cNvSpPr>
            <a:spLocks noChangeShapeType="1"/>
          </p:cNvSpPr>
          <p:nvPr/>
        </p:nvSpPr>
        <p:spPr bwMode="auto">
          <a:xfrm flipH="1">
            <a:off x="681831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17" name="Line 73"/>
          <p:cNvSpPr>
            <a:spLocks noChangeShapeType="1"/>
          </p:cNvSpPr>
          <p:nvPr/>
        </p:nvSpPr>
        <p:spPr bwMode="auto">
          <a:xfrm>
            <a:off x="683736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18" name="Line 74"/>
          <p:cNvSpPr>
            <a:spLocks noChangeShapeType="1"/>
          </p:cNvSpPr>
          <p:nvPr/>
        </p:nvSpPr>
        <p:spPr bwMode="auto">
          <a:xfrm flipH="1">
            <a:off x="683101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19" name="Line 75"/>
          <p:cNvSpPr>
            <a:spLocks noChangeShapeType="1"/>
          </p:cNvSpPr>
          <p:nvPr/>
        </p:nvSpPr>
        <p:spPr bwMode="auto">
          <a:xfrm>
            <a:off x="685006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20" name="Line 76"/>
          <p:cNvSpPr>
            <a:spLocks noChangeShapeType="1"/>
          </p:cNvSpPr>
          <p:nvPr/>
        </p:nvSpPr>
        <p:spPr bwMode="auto">
          <a:xfrm flipH="1">
            <a:off x="68437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21" name="Line 77"/>
          <p:cNvSpPr>
            <a:spLocks noChangeShapeType="1"/>
          </p:cNvSpPr>
          <p:nvPr/>
        </p:nvSpPr>
        <p:spPr bwMode="auto">
          <a:xfrm>
            <a:off x="6862763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22" name="Line 78"/>
          <p:cNvSpPr>
            <a:spLocks noChangeShapeType="1"/>
          </p:cNvSpPr>
          <p:nvPr/>
        </p:nvSpPr>
        <p:spPr bwMode="auto">
          <a:xfrm flipH="1">
            <a:off x="68564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23" name="Line 79"/>
          <p:cNvSpPr>
            <a:spLocks noChangeShapeType="1"/>
          </p:cNvSpPr>
          <p:nvPr/>
        </p:nvSpPr>
        <p:spPr bwMode="auto">
          <a:xfrm>
            <a:off x="687546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24" name="Line 80"/>
          <p:cNvSpPr>
            <a:spLocks noChangeShapeType="1"/>
          </p:cNvSpPr>
          <p:nvPr/>
        </p:nvSpPr>
        <p:spPr bwMode="auto">
          <a:xfrm flipH="1">
            <a:off x="68691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25" name="Line 81"/>
          <p:cNvSpPr>
            <a:spLocks noChangeShapeType="1"/>
          </p:cNvSpPr>
          <p:nvPr/>
        </p:nvSpPr>
        <p:spPr bwMode="auto">
          <a:xfrm>
            <a:off x="68913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26" name="Line 82"/>
          <p:cNvSpPr>
            <a:spLocks noChangeShapeType="1"/>
          </p:cNvSpPr>
          <p:nvPr/>
        </p:nvSpPr>
        <p:spPr bwMode="auto">
          <a:xfrm flipH="1">
            <a:off x="68849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27" name="Line 83"/>
          <p:cNvSpPr>
            <a:spLocks noChangeShapeType="1"/>
          </p:cNvSpPr>
          <p:nvPr/>
        </p:nvSpPr>
        <p:spPr bwMode="auto">
          <a:xfrm>
            <a:off x="6904038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28" name="Line 84"/>
          <p:cNvSpPr>
            <a:spLocks noChangeShapeType="1"/>
          </p:cNvSpPr>
          <p:nvPr/>
        </p:nvSpPr>
        <p:spPr bwMode="auto">
          <a:xfrm flipH="1">
            <a:off x="68976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29" name="Line 85"/>
          <p:cNvSpPr>
            <a:spLocks noChangeShapeType="1"/>
          </p:cNvSpPr>
          <p:nvPr/>
        </p:nvSpPr>
        <p:spPr bwMode="auto">
          <a:xfrm>
            <a:off x="69167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30" name="Line 86"/>
          <p:cNvSpPr>
            <a:spLocks noChangeShapeType="1"/>
          </p:cNvSpPr>
          <p:nvPr/>
        </p:nvSpPr>
        <p:spPr bwMode="auto">
          <a:xfrm flipH="1">
            <a:off x="69103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31" name="Line 87"/>
          <p:cNvSpPr>
            <a:spLocks noChangeShapeType="1"/>
          </p:cNvSpPr>
          <p:nvPr/>
        </p:nvSpPr>
        <p:spPr bwMode="auto">
          <a:xfrm>
            <a:off x="693261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32" name="Line 88"/>
          <p:cNvSpPr>
            <a:spLocks noChangeShapeType="1"/>
          </p:cNvSpPr>
          <p:nvPr/>
        </p:nvSpPr>
        <p:spPr bwMode="auto">
          <a:xfrm flipH="1">
            <a:off x="692626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33" name="Line 89"/>
          <p:cNvSpPr>
            <a:spLocks noChangeShapeType="1"/>
          </p:cNvSpPr>
          <p:nvPr/>
        </p:nvSpPr>
        <p:spPr bwMode="auto">
          <a:xfrm>
            <a:off x="6945313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34" name="Line 90"/>
          <p:cNvSpPr>
            <a:spLocks noChangeShapeType="1"/>
          </p:cNvSpPr>
          <p:nvPr/>
        </p:nvSpPr>
        <p:spPr bwMode="auto">
          <a:xfrm flipH="1">
            <a:off x="693896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35" name="Line 91"/>
          <p:cNvSpPr>
            <a:spLocks noChangeShapeType="1"/>
          </p:cNvSpPr>
          <p:nvPr/>
        </p:nvSpPr>
        <p:spPr bwMode="auto">
          <a:xfrm>
            <a:off x="695801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36" name="Line 92"/>
          <p:cNvSpPr>
            <a:spLocks noChangeShapeType="1"/>
          </p:cNvSpPr>
          <p:nvPr/>
        </p:nvSpPr>
        <p:spPr bwMode="auto">
          <a:xfrm flipH="1">
            <a:off x="6951663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37" name="Line 93"/>
          <p:cNvSpPr>
            <a:spLocks noChangeShapeType="1"/>
          </p:cNvSpPr>
          <p:nvPr/>
        </p:nvSpPr>
        <p:spPr bwMode="auto">
          <a:xfrm>
            <a:off x="697388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38" name="Line 94"/>
          <p:cNvSpPr>
            <a:spLocks noChangeShapeType="1"/>
          </p:cNvSpPr>
          <p:nvPr/>
        </p:nvSpPr>
        <p:spPr bwMode="auto">
          <a:xfrm flipH="1">
            <a:off x="696753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39" name="Line 95"/>
          <p:cNvSpPr>
            <a:spLocks noChangeShapeType="1"/>
          </p:cNvSpPr>
          <p:nvPr/>
        </p:nvSpPr>
        <p:spPr bwMode="auto">
          <a:xfrm>
            <a:off x="6986588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40" name="Line 96"/>
          <p:cNvSpPr>
            <a:spLocks noChangeShapeType="1"/>
          </p:cNvSpPr>
          <p:nvPr/>
        </p:nvSpPr>
        <p:spPr bwMode="auto">
          <a:xfrm flipH="1">
            <a:off x="698023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41" name="Line 97"/>
          <p:cNvSpPr>
            <a:spLocks noChangeShapeType="1"/>
          </p:cNvSpPr>
          <p:nvPr/>
        </p:nvSpPr>
        <p:spPr bwMode="auto">
          <a:xfrm>
            <a:off x="699928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42" name="Line 98"/>
          <p:cNvSpPr>
            <a:spLocks noChangeShapeType="1"/>
          </p:cNvSpPr>
          <p:nvPr/>
        </p:nvSpPr>
        <p:spPr bwMode="auto">
          <a:xfrm flipH="1">
            <a:off x="6992938" y="4114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43" name="Line 99"/>
          <p:cNvSpPr>
            <a:spLocks noChangeShapeType="1"/>
          </p:cNvSpPr>
          <p:nvPr/>
        </p:nvSpPr>
        <p:spPr bwMode="auto">
          <a:xfrm>
            <a:off x="70119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44" name="Line 100"/>
          <p:cNvSpPr>
            <a:spLocks noChangeShapeType="1"/>
          </p:cNvSpPr>
          <p:nvPr/>
        </p:nvSpPr>
        <p:spPr bwMode="auto">
          <a:xfrm flipH="1">
            <a:off x="70056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45" name="Line 101"/>
          <p:cNvSpPr>
            <a:spLocks noChangeShapeType="1"/>
          </p:cNvSpPr>
          <p:nvPr/>
        </p:nvSpPr>
        <p:spPr bwMode="auto">
          <a:xfrm>
            <a:off x="7024688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46" name="Line 102"/>
          <p:cNvSpPr>
            <a:spLocks noChangeShapeType="1"/>
          </p:cNvSpPr>
          <p:nvPr/>
        </p:nvSpPr>
        <p:spPr bwMode="auto">
          <a:xfrm flipH="1">
            <a:off x="70183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47" name="Line 103"/>
          <p:cNvSpPr>
            <a:spLocks noChangeShapeType="1"/>
          </p:cNvSpPr>
          <p:nvPr/>
        </p:nvSpPr>
        <p:spPr bwMode="auto">
          <a:xfrm>
            <a:off x="70373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48" name="Line 104"/>
          <p:cNvSpPr>
            <a:spLocks noChangeShapeType="1"/>
          </p:cNvSpPr>
          <p:nvPr/>
        </p:nvSpPr>
        <p:spPr bwMode="auto">
          <a:xfrm flipH="1">
            <a:off x="70310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49" name="Line 105"/>
          <p:cNvSpPr>
            <a:spLocks noChangeShapeType="1"/>
          </p:cNvSpPr>
          <p:nvPr/>
        </p:nvSpPr>
        <p:spPr bwMode="auto">
          <a:xfrm>
            <a:off x="705326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50" name="Line 106"/>
          <p:cNvSpPr>
            <a:spLocks noChangeShapeType="1"/>
          </p:cNvSpPr>
          <p:nvPr/>
        </p:nvSpPr>
        <p:spPr bwMode="auto">
          <a:xfrm flipH="1">
            <a:off x="70469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51" name="Line 107"/>
          <p:cNvSpPr>
            <a:spLocks noChangeShapeType="1"/>
          </p:cNvSpPr>
          <p:nvPr/>
        </p:nvSpPr>
        <p:spPr bwMode="auto">
          <a:xfrm>
            <a:off x="7065963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52" name="Line 108"/>
          <p:cNvSpPr>
            <a:spLocks noChangeShapeType="1"/>
          </p:cNvSpPr>
          <p:nvPr/>
        </p:nvSpPr>
        <p:spPr bwMode="auto">
          <a:xfrm flipH="1">
            <a:off x="70596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53" name="Line 109"/>
          <p:cNvSpPr>
            <a:spLocks noChangeShapeType="1"/>
          </p:cNvSpPr>
          <p:nvPr/>
        </p:nvSpPr>
        <p:spPr bwMode="auto">
          <a:xfrm>
            <a:off x="707866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54" name="Line 110"/>
          <p:cNvSpPr>
            <a:spLocks noChangeShapeType="1"/>
          </p:cNvSpPr>
          <p:nvPr/>
        </p:nvSpPr>
        <p:spPr bwMode="auto">
          <a:xfrm flipH="1">
            <a:off x="70723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55" name="Line 111"/>
          <p:cNvSpPr>
            <a:spLocks noChangeShapeType="1"/>
          </p:cNvSpPr>
          <p:nvPr/>
        </p:nvSpPr>
        <p:spPr bwMode="auto">
          <a:xfrm>
            <a:off x="7091363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56" name="Line 112"/>
          <p:cNvSpPr>
            <a:spLocks noChangeShapeType="1"/>
          </p:cNvSpPr>
          <p:nvPr/>
        </p:nvSpPr>
        <p:spPr bwMode="auto">
          <a:xfrm flipH="1">
            <a:off x="70850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57" name="Line 113"/>
          <p:cNvSpPr>
            <a:spLocks noChangeShapeType="1"/>
          </p:cNvSpPr>
          <p:nvPr/>
        </p:nvSpPr>
        <p:spPr bwMode="auto">
          <a:xfrm>
            <a:off x="710406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58" name="Line 114"/>
          <p:cNvSpPr>
            <a:spLocks noChangeShapeType="1"/>
          </p:cNvSpPr>
          <p:nvPr/>
        </p:nvSpPr>
        <p:spPr bwMode="auto">
          <a:xfrm flipH="1">
            <a:off x="7097713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59" name="Line 115"/>
          <p:cNvSpPr>
            <a:spLocks noChangeShapeType="1"/>
          </p:cNvSpPr>
          <p:nvPr/>
        </p:nvSpPr>
        <p:spPr bwMode="auto">
          <a:xfrm>
            <a:off x="71199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60" name="Line 116"/>
          <p:cNvSpPr>
            <a:spLocks noChangeShapeType="1"/>
          </p:cNvSpPr>
          <p:nvPr/>
        </p:nvSpPr>
        <p:spPr bwMode="auto">
          <a:xfrm flipH="1">
            <a:off x="71135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61" name="Line 117"/>
          <p:cNvSpPr>
            <a:spLocks noChangeShapeType="1"/>
          </p:cNvSpPr>
          <p:nvPr/>
        </p:nvSpPr>
        <p:spPr bwMode="auto">
          <a:xfrm>
            <a:off x="7132638" y="4111625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62" name="Line 118"/>
          <p:cNvSpPr>
            <a:spLocks noChangeShapeType="1"/>
          </p:cNvSpPr>
          <p:nvPr/>
        </p:nvSpPr>
        <p:spPr bwMode="auto">
          <a:xfrm flipH="1">
            <a:off x="71262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63" name="Line 119"/>
          <p:cNvSpPr>
            <a:spLocks noChangeShapeType="1"/>
          </p:cNvSpPr>
          <p:nvPr/>
        </p:nvSpPr>
        <p:spPr bwMode="auto">
          <a:xfrm>
            <a:off x="714533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64" name="Line 120"/>
          <p:cNvSpPr>
            <a:spLocks noChangeShapeType="1"/>
          </p:cNvSpPr>
          <p:nvPr/>
        </p:nvSpPr>
        <p:spPr bwMode="auto">
          <a:xfrm flipH="1">
            <a:off x="7138988" y="4113213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65" name="Line 121"/>
          <p:cNvSpPr>
            <a:spLocks noChangeShapeType="1"/>
          </p:cNvSpPr>
          <p:nvPr/>
        </p:nvSpPr>
        <p:spPr bwMode="auto">
          <a:xfrm flipH="1">
            <a:off x="7378700" y="4722813"/>
            <a:ext cx="62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66" name="Line 122"/>
          <p:cNvSpPr>
            <a:spLocks noChangeShapeType="1"/>
          </p:cNvSpPr>
          <p:nvPr/>
        </p:nvSpPr>
        <p:spPr bwMode="auto">
          <a:xfrm flipH="1">
            <a:off x="1422400" y="4722813"/>
            <a:ext cx="5124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9067" name="AutoShape 123"/>
          <p:cNvSpPr>
            <a:spLocks noChangeArrowheads="1"/>
          </p:cNvSpPr>
          <p:nvPr/>
        </p:nvSpPr>
        <p:spPr bwMode="auto">
          <a:xfrm rot="10800000">
            <a:off x="6610350" y="1998663"/>
            <a:ext cx="679450" cy="276225"/>
          </a:xfrm>
          <a:custGeom>
            <a:avLst/>
            <a:gdLst>
              <a:gd name="T0" fmla="*/ 635789 w 21600"/>
              <a:gd name="T1" fmla="*/ 138113 h 21600"/>
              <a:gd name="T2" fmla="*/ 339725 w 21600"/>
              <a:gd name="T3" fmla="*/ 276225 h 21600"/>
              <a:gd name="T4" fmla="*/ 43661 w 21600"/>
              <a:gd name="T5" fmla="*/ 138113 h 21600"/>
              <a:gd name="T6" fmla="*/ 3397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5" y="21600"/>
                </a:lnTo>
                <a:lnTo>
                  <a:pt x="1882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068" name="AutoShape 124"/>
          <p:cNvSpPr>
            <a:spLocks noChangeArrowheads="1"/>
          </p:cNvSpPr>
          <p:nvPr/>
        </p:nvSpPr>
        <p:spPr bwMode="auto">
          <a:xfrm rot="10800000">
            <a:off x="6610350" y="4503738"/>
            <a:ext cx="679450" cy="276225"/>
          </a:xfrm>
          <a:custGeom>
            <a:avLst/>
            <a:gdLst>
              <a:gd name="T0" fmla="*/ 635789 w 21600"/>
              <a:gd name="T1" fmla="*/ 138113 h 21600"/>
              <a:gd name="T2" fmla="*/ 339725 w 21600"/>
              <a:gd name="T3" fmla="*/ 276225 h 21600"/>
              <a:gd name="T4" fmla="*/ 43661 w 21600"/>
              <a:gd name="T5" fmla="*/ 138113 h 21600"/>
              <a:gd name="T6" fmla="*/ 3397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5" y="21600"/>
                </a:lnTo>
                <a:lnTo>
                  <a:pt x="1882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85" name="TextBox 125"/>
          <p:cNvSpPr txBox="1">
            <a:spLocks noChangeArrowheads="1"/>
          </p:cNvSpPr>
          <p:nvPr/>
        </p:nvSpPr>
        <p:spPr bwMode="auto">
          <a:xfrm>
            <a:off x="2305050" y="6000750"/>
            <a:ext cx="4583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Footlight MT Light" pitchFamily="18" charset="0"/>
              </a:rPr>
              <a:t>Open or closed circuit?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53" name="Rectangle 6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6000" b="1" i="1">
                <a:solidFill>
                  <a:schemeClr val="bg1"/>
                </a:solidFill>
                <a:latin typeface="Franklin Gothic Medium" charset="0"/>
                <a:ea typeface="ＭＳ Ｐゴシック" charset="0"/>
              </a:rPr>
              <a:t>Parallel</a:t>
            </a:r>
          </a:p>
        </p:txBody>
      </p:sp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152400" y="1066800"/>
            <a:ext cx="88392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7347" name="Group 4"/>
          <p:cNvGrpSpPr>
            <a:grpSpLocks/>
          </p:cNvGrpSpPr>
          <p:nvPr/>
        </p:nvGrpSpPr>
        <p:grpSpPr bwMode="auto">
          <a:xfrm rot="-5400000">
            <a:off x="2171700" y="3062288"/>
            <a:ext cx="153988" cy="747712"/>
            <a:chOff x="960" y="1929"/>
            <a:chExt cx="97" cy="471"/>
          </a:xfrm>
        </p:grpSpPr>
        <p:sp>
          <p:nvSpPr>
            <p:cNvPr id="340997" name="Line 5"/>
            <p:cNvSpPr>
              <a:spLocks noChangeShapeType="1"/>
            </p:cNvSpPr>
            <p:nvPr/>
          </p:nvSpPr>
          <p:spPr bwMode="auto">
            <a:xfrm>
              <a:off x="960" y="2064"/>
              <a:ext cx="1" cy="2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0998" name="Line 6"/>
            <p:cNvSpPr>
              <a:spLocks noChangeShapeType="1"/>
            </p:cNvSpPr>
            <p:nvPr/>
          </p:nvSpPr>
          <p:spPr bwMode="auto">
            <a:xfrm>
              <a:off x="1059" y="1929"/>
              <a:ext cx="1" cy="4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40999" name="Line 7"/>
          <p:cNvSpPr>
            <a:spLocks noChangeShapeType="1"/>
          </p:cNvSpPr>
          <p:nvPr/>
        </p:nvSpPr>
        <p:spPr bwMode="auto">
          <a:xfrm flipH="1">
            <a:off x="2247900" y="2271713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1000" name="Line 8"/>
          <p:cNvSpPr>
            <a:spLocks noChangeShapeType="1"/>
          </p:cNvSpPr>
          <p:nvPr/>
        </p:nvSpPr>
        <p:spPr bwMode="auto">
          <a:xfrm flipH="1">
            <a:off x="4343400" y="2271713"/>
            <a:ext cx="2705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7350" name="Group 9"/>
          <p:cNvGrpSpPr>
            <a:grpSpLocks/>
          </p:cNvGrpSpPr>
          <p:nvPr/>
        </p:nvGrpSpPr>
        <p:grpSpPr bwMode="auto">
          <a:xfrm rot="-5400000">
            <a:off x="2157413" y="2765425"/>
            <a:ext cx="153987" cy="747713"/>
            <a:chOff x="960" y="1929"/>
            <a:chExt cx="97" cy="471"/>
          </a:xfrm>
        </p:grpSpPr>
        <p:sp>
          <p:nvSpPr>
            <p:cNvPr id="341002" name="Line 10"/>
            <p:cNvSpPr>
              <a:spLocks noChangeShapeType="1"/>
            </p:cNvSpPr>
            <p:nvPr/>
          </p:nvSpPr>
          <p:spPr bwMode="auto">
            <a:xfrm>
              <a:off x="960" y="2064"/>
              <a:ext cx="1" cy="2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1003" name="Line 11"/>
            <p:cNvSpPr>
              <a:spLocks noChangeShapeType="1"/>
            </p:cNvSpPr>
            <p:nvPr/>
          </p:nvSpPr>
          <p:spPr bwMode="auto">
            <a:xfrm>
              <a:off x="1059" y="1929"/>
              <a:ext cx="1" cy="4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41004" name="Line 12"/>
          <p:cNvSpPr>
            <a:spLocks noChangeShapeType="1"/>
          </p:cNvSpPr>
          <p:nvPr/>
        </p:nvSpPr>
        <p:spPr bwMode="auto">
          <a:xfrm flipH="1">
            <a:off x="7048500" y="2262188"/>
            <a:ext cx="0" cy="2051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1005" name="Line 13"/>
          <p:cNvSpPr>
            <a:spLocks noChangeShapeType="1"/>
          </p:cNvSpPr>
          <p:nvPr/>
        </p:nvSpPr>
        <p:spPr bwMode="auto">
          <a:xfrm flipH="1">
            <a:off x="2247900" y="3513138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 flipH="1">
            <a:off x="2247900" y="43053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7354" name="Group 15"/>
          <p:cNvGrpSpPr>
            <a:grpSpLocks/>
          </p:cNvGrpSpPr>
          <p:nvPr/>
        </p:nvGrpSpPr>
        <p:grpSpPr bwMode="auto">
          <a:xfrm rot="5400000">
            <a:off x="6590507" y="2853531"/>
            <a:ext cx="914400" cy="881063"/>
            <a:chOff x="2880" y="1872"/>
            <a:chExt cx="672" cy="672"/>
          </a:xfrm>
        </p:grpSpPr>
        <p:sp>
          <p:nvSpPr>
            <p:cNvPr id="341008" name="Oval 16"/>
            <p:cNvSpPr>
              <a:spLocks noChangeArrowheads="1"/>
            </p:cNvSpPr>
            <p:nvPr/>
          </p:nvSpPr>
          <p:spPr bwMode="auto">
            <a:xfrm>
              <a:off x="2880" y="1872"/>
              <a:ext cx="672" cy="6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1009" name="Line 17"/>
            <p:cNvSpPr>
              <a:spLocks noChangeShapeType="1"/>
            </p:cNvSpPr>
            <p:nvPr/>
          </p:nvSpPr>
          <p:spPr bwMode="auto">
            <a:xfrm flipH="1">
              <a:off x="2877" y="2115"/>
              <a:ext cx="98" cy="1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1010" name="Line 18"/>
            <p:cNvSpPr>
              <a:spLocks noChangeShapeType="1"/>
            </p:cNvSpPr>
            <p:nvPr/>
          </p:nvSpPr>
          <p:spPr bwMode="auto">
            <a:xfrm>
              <a:off x="2972" y="2126"/>
              <a:ext cx="98" cy="1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1011" name="Line 19"/>
            <p:cNvSpPr>
              <a:spLocks noChangeShapeType="1"/>
            </p:cNvSpPr>
            <p:nvPr/>
          </p:nvSpPr>
          <p:spPr bwMode="auto">
            <a:xfrm flipH="1">
              <a:off x="3069" y="2126"/>
              <a:ext cx="96" cy="1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1012" name="Line 20"/>
            <p:cNvSpPr>
              <a:spLocks noChangeShapeType="1"/>
            </p:cNvSpPr>
            <p:nvPr/>
          </p:nvSpPr>
          <p:spPr bwMode="auto">
            <a:xfrm>
              <a:off x="3165" y="2132"/>
              <a:ext cx="97" cy="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1013" name="Line 21"/>
            <p:cNvSpPr>
              <a:spLocks noChangeShapeType="1"/>
            </p:cNvSpPr>
            <p:nvPr/>
          </p:nvSpPr>
          <p:spPr bwMode="auto">
            <a:xfrm flipH="1">
              <a:off x="3260" y="2132"/>
              <a:ext cx="98" cy="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>
              <a:off x="3356" y="2143"/>
              <a:ext cx="97" cy="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1015" name="Line 23"/>
            <p:cNvSpPr>
              <a:spLocks noChangeShapeType="1"/>
            </p:cNvSpPr>
            <p:nvPr/>
          </p:nvSpPr>
          <p:spPr bwMode="auto">
            <a:xfrm flipH="1">
              <a:off x="3453" y="2143"/>
              <a:ext cx="96" cy="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41016" name="Line 24"/>
          <p:cNvSpPr>
            <a:spLocks noChangeShapeType="1"/>
          </p:cNvSpPr>
          <p:nvPr/>
        </p:nvSpPr>
        <p:spPr bwMode="auto">
          <a:xfrm flipH="1">
            <a:off x="5562600" y="2263775"/>
            <a:ext cx="0" cy="2051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7356" name="Group 25"/>
          <p:cNvGrpSpPr>
            <a:grpSpLocks/>
          </p:cNvGrpSpPr>
          <p:nvPr/>
        </p:nvGrpSpPr>
        <p:grpSpPr bwMode="auto">
          <a:xfrm rot="5400000">
            <a:off x="5088732" y="2836068"/>
            <a:ext cx="914400" cy="881063"/>
            <a:chOff x="2880" y="1872"/>
            <a:chExt cx="672" cy="672"/>
          </a:xfrm>
        </p:grpSpPr>
        <p:sp>
          <p:nvSpPr>
            <p:cNvPr id="341018" name="Oval 26"/>
            <p:cNvSpPr>
              <a:spLocks noChangeArrowheads="1"/>
            </p:cNvSpPr>
            <p:nvPr/>
          </p:nvSpPr>
          <p:spPr bwMode="auto">
            <a:xfrm>
              <a:off x="2880" y="1872"/>
              <a:ext cx="672" cy="6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1019" name="Line 27"/>
            <p:cNvSpPr>
              <a:spLocks noChangeShapeType="1"/>
            </p:cNvSpPr>
            <p:nvPr/>
          </p:nvSpPr>
          <p:spPr bwMode="auto">
            <a:xfrm flipH="1">
              <a:off x="2877" y="2115"/>
              <a:ext cx="98" cy="1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1020" name="Line 28"/>
            <p:cNvSpPr>
              <a:spLocks noChangeShapeType="1"/>
            </p:cNvSpPr>
            <p:nvPr/>
          </p:nvSpPr>
          <p:spPr bwMode="auto">
            <a:xfrm>
              <a:off x="2972" y="2126"/>
              <a:ext cx="98" cy="1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1021" name="Line 29"/>
            <p:cNvSpPr>
              <a:spLocks noChangeShapeType="1"/>
            </p:cNvSpPr>
            <p:nvPr/>
          </p:nvSpPr>
          <p:spPr bwMode="auto">
            <a:xfrm flipH="1">
              <a:off x="3069" y="2126"/>
              <a:ext cx="96" cy="1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1022" name="Line 30"/>
            <p:cNvSpPr>
              <a:spLocks noChangeShapeType="1"/>
            </p:cNvSpPr>
            <p:nvPr/>
          </p:nvSpPr>
          <p:spPr bwMode="auto">
            <a:xfrm>
              <a:off x="3165" y="2132"/>
              <a:ext cx="97" cy="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1023" name="Line 31"/>
            <p:cNvSpPr>
              <a:spLocks noChangeShapeType="1"/>
            </p:cNvSpPr>
            <p:nvPr/>
          </p:nvSpPr>
          <p:spPr bwMode="auto">
            <a:xfrm flipH="1">
              <a:off x="3260" y="2132"/>
              <a:ext cx="98" cy="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1024" name="Line 32"/>
            <p:cNvSpPr>
              <a:spLocks noChangeShapeType="1"/>
            </p:cNvSpPr>
            <p:nvPr/>
          </p:nvSpPr>
          <p:spPr bwMode="auto">
            <a:xfrm>
              <a:off x="3356" y="2143"/>
              <a:ext cx="97" cy="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1025" name="Line 33"/>
            <p:cNvSpPr>
              <a:spLocks noChangeShapeType="1"/>
            </p:cNvSpPr>
            <p:nvPr/>
          </p:nvSpPr>
          <p:spPr bwMode="auto">
            <a:xfrm flipH="1">
              <a:off x="3453" y="2143"/>
              <a:ext cx="96" cy="1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41051" name="Line 59"/>
          <p:cNvSpPr>
            <a:spLocks noChangeShapeType="1"/>
          </p:cNvSpPr>
          <p:nvPr/>
        </p:nvSpPr>
        <p:spPr bwMode="auto">
          <a:xfrm flipH="1">
            <a:off x="2247900" y="2276475"/>
            <a:ext cx="1428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1052" name="Line 60"/>
          <p:cNvSpPr>
            <a:spLocks noChangeShapeType="1"/>
          </p:cNvSpPr>
          <p:nvPr/>
        </p:nvSpPr>
        <p:spPr bwMode="auto">
          <a:xfrm flipH="1">
            <a:off x="3676650" y="1966913"/>
            <a:ext cx="647700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152400" y="1066800"/>
            <a:ext cx="88392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6000" b="1" i="1">
                <a:solidFill>
                  <a:schemeClr val="bg1"/>
                </a:solidFill>
                <a:latin typeface="Franklin Gothic Medium" charset="0"/>
                <a:ea typeface="ＭＳ Ｐゴシック" charset="0"/>
              </a:rPr>
              <a:t>Parallel</a:t>
            </a:r>
          </a:p>
        </p:txBody>
      </p:sp>
      <p:grpSp>
        <p:nvGrpSpPr>
          <p:cNvPr id="343044" name="Group 4"/>
          <p:cNvGrpSpPr>
            <a:grpSpLocks/>
          </p:cNvGrpSpPr>
          <p:nvPr/>
        </p:nvGrpSpPr>
        <p:grpSpPr bwMode="auto">
          <a:xfrm>
            <a:off x="1133475" y="1303338"/>
            <a:ext cx="6892925" cy="4057650"/>
            <a:chOff x="714" y="821"/>
            <a:chExt cx="4342" cy="2556"/>
          </a:xfrm>
        </p:grpSpPr>
        <p:grpSp>
          <p:nvGrpSpPr>
            <p:cNvPr id="58632" name="Group 5"/>
            <p:cNvGrpSpPr>
              <a:grpSpLocks/>
            </p:cNvGrpSpPr>
            <p:nvPr/>
          </p:nvGrpSpPr>
          <p:grpSpPr bwMode="auto">
            <a:xfrm rot="-5400000">
              <a:off x="995" y="2425"/>
              <a:ext cx="136" cy="671"/>
              <a:chOff x="960" y="1929"/>
              <a:chExt cx="97" cy="471"/>
            </a:xfrm>
          </p:grpSpPr>
          <p:sp>
            <p:nvSpPr>
              <p:cNvPr id="343046" name="Line 6"/>
              <p:cNvSpPr>
                <a:spLocks noChangeShapeType="1"/>
              </p:cNvSpPr>
              <p:nvPr/>
            </p:nvSpPr>
            <p:spPr bwMode="auto">
              <a:xfrm>
                <a:off x="960" y="2063"/>
                <a:ext cx="1" cy="2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47" name="Line 7"/>
              <p:cNvSpPr>
                <a:spLocks noChangeShapeType="1"/>
              </p:cNvSpPr>
              <p:nvPr/>
            </p:nvSpPr>
            <p:spPr bwMode="auto">
              <a:xfrm>
                <a:off x="1057" y="1929"/>
                <a:ext cx="1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8633" name="Group 8"/>
            <p:cNvGrpSpPr>
              <a:grpSpLocks/>
            </p:cNvGrpSpPr>
            <p:nvPr/>
          </p:nvGrpSpPr>
          <p:grpSpPr bwMode="auto">
            <a:xfrm rot="-5400000">
              <a:off x="3204" y="1665"/>
              <a:ext cx="805" cy="840"/>
              <a:chOff x="2880" y="1872"/>
              <a:chExt cx="672" cy="672"/>
            </a:xfrm>
          </p:grpSpPr>
          <p:sp>
            <p:nvSpPr>
              <p:cNvPr id="343049" name="Oval 9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672" cy="6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50" name="Line 10"/>
              <p:cNvSpPr>
                <a:spLocks noChangeShapeType="1"/>
              </p:cNvSpPr>
              <p:nvPr/>
            </p:nvSpPr>
            <p:spPr bwMode="auto">
              <a:xfrm flipH="1">
                <a:off x="2880" y="2112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51" name="Line 11"/>
              <p:cNvSpPr>
                <a:spLocks noChangeShapeType="1"/>
              </p:cNvSpPr>
              <p:nvPr/>
            </p:nvSpPr>
            <p:spPr bwMode="auto">
              <a:xfrm>
                <a:off x="2976" y="2124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52" name="Line 12"/>
              <p:cNvSpPr>
                <a:spLocks noChangeShapeType="1"/>
              </p:cNvSpPr>
              <p:nvPr/>
            </p:nvSpPr>
            <p:spPr bwMode="auto">
              <a:xfrm flipH="1">
                <a:off x="3072" y="2124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53" name="Line 13"/>
              <p:cNvSpPr>
                <a:spLocks noChangeShapeType="1"/>
              </p:cNvSpPr>
              <p:nvPr/>
            </p:nvSpPr>
            <p:spPr bwMode="auto">
              <a:xfrm>
                <a:off x="3168" y="2136"/>
                <a:ext cx="9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54" name="Line 14"/>
              <p:cNvSpPr>
                <a:spLocks noChangeShapeType="1"/>
              </p:cNvSpPr>
              <p:nvPr/>
            </p:nvSpPr>
            <p:spPr bwMode="auto">
              <a:xfrm flipH="1">
                <a:off x="3268" y="2136"/>
                <a:ext cx="9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55" name="Line 15"/>
              <p:cNvSpPr>
                <a:spLocks noChangeShapeType="1"/>
              </p:cNvSpPr>
              <p:nvPr/>
            </p:nvSpPr>
            <p:spPr bwMode="auto">
              <a:xfrm>
                <a:off x="3364" y="2145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56" name="Line 16"/>
              <p:cNvSpPr>
                <a:spLocks noChangeShapeType="1"/>
              </p:cNvSpPr>
              <p:nvPr/>
            </p:nvSpPr>
            <p:spPr bwMode="auto">
              <a:xfrm flipH="1">
                <a:off x="3460" y="2145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8634" name="Group 17"/>
            <p:cNvGrpSpPr>
              <a:grpSpLocks/>
            </p:cNvGrpSpPr>
            <p:nvPr/>
          </p:nvGrpSpPr>
          <p:grpSpPr bwMode="auto">
            <a:xfrm rot="-5400000">
              <a:off x="982" y="2164"/>
              <a:ext cx="136" cy="671"/>
              <a:chOff x="960" y="1929"/>
              <a:chExt cx="97" cy="471"/>
            </a:xfrm>
          </p:grpSpPr>
          <p:sp>
            <p:nvSpPr>
              <p:cNvPr id="343058" name="Line 18"/>
              <p:cNvSpPr>
                <a:spLocks noChangeShapeType="1"/>
              </p:cNvSpPr>
              <p:nvPr/>
            </p:nvSpPr>
            <p:spPr bwMode="auto">
              <a:xfrm>
                <a:off x="960" y="2063"/>
                <a:ext cx="1" cy="2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59" name="Line 19"/>
              <p:cNvSpPr>
                <a:spLocks noChangeShapeType="1"/>
              </p:cNvSpPr>
              <p:nvPr/>
            </p:nvSpPr>
            <p:spPr bwMode="auto">
              <a:xfrm>
                <a:off x="1057" y="1929"/>
                <a:ext cx="1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43060" name="Line 20"/>
            <p:cNvSpPr>
              <a:spLocks noChangeShapeType="1"/>
            </p:cNvSpPr>
            <p:nvPr/>
          </p:nvSpPr>
          <p:spPr bwMode="auto">
            <a:xfrm flipH="1">
              <a:off x="1059" y="1912"/>
              <a:ext cx="0" cy="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8636" name="Group 21"/>
            <p:cNvGrpSpPr>
              <a:grpSpLocks/>
            </p:cNvGrpSpPr>
            <p:nvPr/>
          </p:nvGrpSpPr>
          <p:grpSpPr bwMode="auto">
            <a:xfrm rot="-5400000">
              <a:off x="4233" y="1664"/>
              <a:ext cx="805" cy="841"/>
              <a:chOff x="2880" y="1872"/>
              <a:chExt cx="672" cy="672"/>
            </a:xfrm>
          </p:grpSpPr>
          <p:sp>
            <p:nvSpPr>
              <p:cNvPr id="343062" name="Oval 22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672" cy="6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63" name="Line 23"/>
              <p:cNvSpPr>
                <a:spLocks noChangeShapeType="1"/>
              </p:cNvSpPr>
              <p:nvPr/>
            </p:nvSpPr>
            <p:spPr bwMode="auto">
              <a:xfrm flipH="1">
                <a:off x="2880" y="2109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64" name="Line 24"/>
              <p:cNvSpPr>
                <a:spLocks noChangeShapeType="1"/>
              </p:cNvSpPr>
              <p:nvPr/>
            </p:nvSpPr>
            <p:spPr bwMode="auto">
              <a:xfrm>
                <a:off x="2976" y="2121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65" name="Line 25"/>
              <p:cNvSpPr>
                <a:spLocks noChangeShapeType="1"/>
              </p:cNvSpPr>
              <p:nvPr/>
            </p:nvSpPr>
            <p:spPr bwMode="auto">
              <a:xfrm flipH="1">
                <a:off x="3072" y="2121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66" name="Line 26"/>
              <p:cNvSpPr>
                <a:spLocks noChangeShapeType="1"/>
              </p:cNvSpPr>
              <p:nvPr/>
            </p:nvSpPr>
            <p:spPr bwMode="auto">
              <a:xfrm>
                <a:off x="3168" y="2134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67" name="Line 27"/>
              <p:cNvSpPr>
                <a:spLocks noChangeShapeType="1"/>
              </p:cNvSpPr>
              <p:nvPr/>
            </p:nvSpPr>
            <p:spPr bwMode="auto">
              <a:xfrm flipH="1">
                <a:off x="3267" y="2134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68" name="Line 28"/>
              <p:cNvSpPr>
                <a:spLocks noChangeShapeType="1"/>
              </p:cNvSpPr>
              <p:nvPr/>
            </p:nvSpPr>
            <p:spPr bwMode="auto">
              <a:xfrm>
                <a:off x="3363" y="2145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69" name="Line 29"/>
              <p:cNvSpPr>
                <a:spLocks noChangeShapeType="1"/>
              </p:cNvSpPr>
              <p:nvPr/>
            </p:nvSpPr>
            <p:spPr bwMode="auto">
              <a:xfrm flipH="1">
                <a:off x="3459" y="2145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8637" name="Group 30"/>
            <p:cNvGrpSpPr>
              <a:grpSpLocks/>
            </p:cNvGrpSpPr>
            <p:nvPr/>
          </p:nvGrpSpPr>
          <p:grpSpPr bwMode="auto">
            <a:xfrm rot="-5400000">
              <a:off x="2153" y="1665"/>
              <a:ext cx="805" cy="840"/>
              <a:chOff x="2880" y="1872"/>
              <a:chExt cx="672" cy="672"/>
            </a:xfrm>
          </p:grpSpPr>
          <p:sp>
            <p:nvSpPr>
              <p:cNvPr id="343071" name="Oval 31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672" cy="67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72" name="Line 32"/>
              <p:cNvSpPr>
                <a:spLocks noChangeShapeType="1"/>
              </p:cNvSpPr>
              <p:nvPr/>
            </p:nvSpPr>
            <p:spPr bwMode="auto">
              <a:xfrm flipH="1">
                <a:off x="2880" y="2112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73" name="Line 33"/>
              <p:cNvSpPr>
                <a:spLocks noChangeShapeType="1"/>
              </p:cNvSpPr>
              <p:nvPr/>
            </p:nvSpPr>
            <p:spPr bwMode="auto">
              <a:xfrm>
                <a:off x="2976" y="2124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74" name="Line 34"/>
              <p:cNvSpPr>
                <a:spLocks noChangeShapeType="1"/>
              </p:cNvSpPr>
              <p:nvPr/>
            </p:nvSpPr>
            <p:spPr bwMode="auto">
              <a:xfrm flipH="1">
                <a:off x="3072" y="2124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75" name="Line 35"/>
              <p:cNvSpPr>
                <a:spLocks noChangeShapeType="1"/>
              </p:cNvSpPr>
              <p:nvPr/>
            </p:nvSpPr>
            <p:spPr bwMode="auto">
              <a:xfrm>
                <a:off x="3168" y="2136"/>
                <a:ext cx="9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76" name="Line 36"/>
              <p:cNvSpPr>
                <a:spLocks noChangeShapeType="1"/>
              </p:cNvSpPr>
              <p:nvPr/>
            </p:nvSpPr>
            <p:spPr bwMode="auto">
              <a:xfrm flipH="1">
                <a:off x="3268" y="2136"/>
                <a:ext cx="9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77" name="Line 37"/>
              <p:cNvSpPr>
                <a:spLocks noChangeShapeType="1"/>
              </p:cNvSpPr>
              <p:nvPr/>
            </p:nvSpPr>
            <p:spPr bwMode="auto">
              <a:xfrm>
                <a:off x="3364" y="2145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078" name="Line 38"/>
              <p:cNvSpPr>
                <a:spLocks noChangeShapeType="1"/>
              </p:cNvSpPr>
              <p:nvPr/>
            </p:nvSpPr>
            <p:spPr bwMode="auto">
              <a:xfrm flipH="1">
                <a:off x="3460" y="2145"/>
                <a:ext cx="96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43079" name="Line 39"/>
            <p:cNvSpPr>
              <a:spLocks noChangeShapeType="1"/>
            </p:cNvSpPr>
            <p:nvPr/>
          </p:nvSpPr>
          <p:spPr bwMode="auto">
            <a:xfrm flipH="1">
              <a:off x="1058" y="826"/>
              <a:ext cx="3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3080" name="Line 40"/>
            <p:cNvSpPr>
              <a:spLocks noChangeShapeType="1"/>
            </p:cNvSpPr>
            <p:nvPr/>
          </p:nvSpPr>
          <p:spPr bwMode="auto">
            <a:xfrm flipH="1">
              <a:off x="1063" y="3377"/>
              <a:ext cx="35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3081" name="Line 41"/>
            <p:cNvSpPr>
              <a:spLocks noChangeShapeType="1"/>
            </p:cNvSpPr>
            <p:nvPr/>
          </p:nvSpPr>
          <p:spPr bwMode="auto">
            <a:xfrm flipH="1">
              <a:off x="1063" y="821"/>
              <a:ext cx="0" cy="5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3082" name="Line 42"/>
            <p:cNvSpPr>
              <a:spLocks noChangeShapeType="1"/>
            </p:cNvSpPr>
            <p:nvPr/>
          </p:nvSpPr>
          <p:spPr bwMode="auto">
            <a:xfrm flipH="1">
              <a:off x="2545" y="2487"/>
              <a:ext cx="0" cy="8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3083" name="Line 43"/>
            <p:cNvSpPr>
              <a:spLocks noChangeShapeType="1"/>
            </p:cNvSpPr>
            <p:nvPr/>
          </p:nvSpPr>
          <p:spPr bwMode="auto">
            <a:xfrm flipH="1">
              <a:off x="3596" y="2487"/>
              <a:ext cx="0" cy="8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3084" name="Line 44"/>
            <p:cNvSpPr>
              <a:spLocks noChangeShapeType="1"/>
            </p:cNvSpPr>
            <p:nvPr/>
          </p:nvSpPr>
          <p:spPr bwMode="auto">
            <a:xfrm flipH="1">
              <a:off x="4648" y="821"/>
              <a:ext cx="0" cy="8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3085" name="Line 45"/>
            <p:cNvSpPr>
              <a:spLocks noChangeShapeType="1"/>
            </p:cNvSpPr>
            <p:nvPr/>
          </p:nvSpPr>
          <p:spPr bwMode="auto">
            <a:xfrm flipH="1">
              <a:off x="4648" y="2437"/>
              <a:ext cx="0" cy="9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3086" name="Line 46"/>
            <p:cNvSpPr>
              <a:spLocks noChangeShapeType="1"/>
            </p:cNvSpPr>
            <p:nvPr/>
          </p:nvSpPr>
          <p:spPr bwMode="auto">
            <a:xfrm flipH="1">
              <a:off x="1063" y="2829"/>
              <a:ext cx="0" cy="5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3087" name="Line 47"/>
            <p:cNvSpPr>
              <a:spLocks noChangeShapeType="1"/>
            </p:cNvSpPr>
            <p:nvPr/>
          </p:nvSpPr>
          <p:spPr bwMode="auto">
            <a:xfrm>
              <a:off x="727" y="1395"/>
              <a:ext cx="331" cy="5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3088" name="Line 48"/>
            <p:cNvSpPr>
              <a:spLocks noChangeShapeType="1"/>
            </p:cNvSpPr>
            <p:nvPr/>
          </p:nvSpPr>
          <p:spPr bwMode="auto">
            <a:xfrm flipH="1">
              <a:off x="2545" y="821"/>
              <a:ext cx="0" cy="8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3089" name="Line 49"/>
            <p:cNvSpPr>
              <a:spLocks noChangeShapeType="1"/>
            </p:cNvSpPr>
            <p:nvPr/>
          </p:nvSpPr>
          <p:spPr bwMode="auto">
            <a:xfrm flipH="1">
              <a:off x="3596" y="826"/>
              <a:ext cx="0" cy="8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43090" name="Group 50"/>
          <p:cNvGrpSpPr>
            <a:grpSpLocks/>
          </p:cNvGrpSpPr>
          <p:nvPr/>
        </p:nvGrpSpPr>
        <p:grpSpPr bwMode="auto">
          <a:xfrm>
            <a:off x="1144588" y="1303338"/>
            <a:ext cx="7221537" cy="4175125"/>
            <a:chOff x="721" y="821"/>
            <a:chExt cx="4549" cy="2630"/>
          </a:xfrm>
        </p:grpSpPr>
        <p:grpSp>
          <p:nvGrpSpPr>
            <p:cNvPr id="58373" name="Group 51"/>
            <p:cNvGrpSpPr>
              <a:grpSpLocks/>
            </p:cNvGrpSpPr>
            <p:nvPr/>
          </p:nvGrpSpPr>
          <p:grpSpPr bwMode="auto">
            <a:xfrm rot="-5400000">
              <a:off x="460" y="1222"/>
              <a:ext cx="1056" cy="533"/>
              <a:chOff x="1824" y="1016"/>
              <a:chExt cx="1440" cy="618"/>
            </a:xfrm>
          </p:grpSpPr>
          <p:grpSp>
            <p:nvGrpSpPr>
              <p:cNvPr id="58619" name="Group 52"/>
              <p:cNvGrpSpPr>
                <a:grpSpLocks/>
              </p:cNvGrpSpPr>
              <p:nvPr/>
            </p:nvGrpSpPr>
            <p:grpSpPr bwMode="auto">
              <a:xfrm rot="-1292279">
                <a:off x="2007" y="1016"/>
                <a:ext cx="1209" cy="113"/>
                <a:chOff x="2007" y="947"/>
                <a:chExt cx="1209" cy="113"/>
              </a:xfrm>
            </p:grpSpPr>
            <p:sp>
              <p:nvSpPr>
                <p:cNvPr id="343093" name="Rectangle 53"/>
                <p:cNvSpPr>
                  <a:spLocks noChangeArrowheads="1"/>
                </p:cNvSpPr>
                <p:nvPr/>
              </p:nvSpPr>
              <p:spPr bwMode="auto">
                <a:xfrm rot="5400000">
                  <a:off x="2562" y="397"/>
                  <a:ext cx="110" cy="120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094" name="Rectangle 54"/>
                <p:cNvSpPr>
                  <a:spLocks noChangeArrowheads="1"/>
                </p:cNvSpPr>
                <p:nvPr/>
              </p:nvSpPr>
              <p:spPr bwMode="auto">
                <a:xfrm>
                  <a:off x="3082" y="942"/>
                  <a:ext cx="146" cy="10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8620" name="Group 55"/>
              <p:cNvGrpSpPr>
                <a:grpSpLocks/>
              </p:cNvGrpSpPr>
              <p:nvPr/>
            </p:nvGrpSpPr>
            <p:grpSpPr bwMode="auto">
              <a:xfrm>
                <a:off x="3072" y="1328"/>
                <a:ext cx="192" cy="105"/>
                <a:chOff x="1824" y="1086"/>
                <a:chExt cx="192" cy="105"/>
              </a:xfrm>
            </p:grpSpPr>
            <p:sp>
              <p:nvSpPr>
                <p:cNvPr id="343096" name="Rectangle 56"/>
                <p:cNvSpPr>
                  <a:spLocks noChangeArrowheads="1"/>
                </p:cNvSpPr>
                <p:nvPr/>
              </p:nvSpPr>
              <p:spPr bwMode="auto">
                <a:xfrm>
                  <a:off x="1878" y="1097"/>
                  <a:ext cx="98" cy="94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097" name="Rectangle 57"/>
                <p:cNvSpPr>
                  <a:spLocks noChangeArrowheads="1"/>
                </p:cNvSpPr>
                <p:nvPr/>
              </p:nvSpPr>
              <p:spPr bwMode="auto">
                <a:xfrm>
                  <a:off x="1834" y="1081"/>
                  <a:ext cx="192" cy="59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8621" name="Group 58"/>
              <p:cNvGrpSpPr>
                <a:grpSpLocks/>
              </p:cNvGrpSpPr>
              <p:nvPr/>
            </p:nvGrpSpPr>
            <p:grpSpPr bwMode="auto">
              <a:xfrm>
                <a:off x="1824" y="1328"/>
                <a:ext cx="192" cy="105"/>
                <a:chOff x="1824" y="1086"/>
                <a:chExt cx="192" cy="105"/>
              </a:xfrm>
            </p:grpSpPr>
            <p:sp>
              <p:nvSpPr>
                <p:cNvPr id="343099" name="Rectangle 59"/>
                <p:cNvSpPr>
                  <a:spLocks noChangeArrowheads="1"/>
                </p:cNvSpPr>
                <p:nvPr/>
              </p:nvSpPr>
              <p:spPr bwMode="auto">
                <a:xfrm>
                  <a:off x="1872" y="1097"/>
                  <a:ext cx="97" cy="94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100" name="Rectangle 60"/>
                <p:cNvSpPr>
                  <a:spLocks noChangeArrowheads="1"/>
                </p:cNvSpPr>
                <p:nvPr/>
              </p:nvSpPr>
              <p:spPr bwMode="auto">
                <a:xfrm>
                  <a:off x="1830" y="1081"/>
                  <a:ext cx="192" cy="59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43101" name="Rectangle 61"/>
              <p:cNvSpPr>
                <a:spLocks noChangeArrowheads="1"/>
              </p:cNvSpPr>
              <p:nvPr/>
            </p:nvSpPr>
            <p:spPr bwMode="auto">
              <a:xfrm>
                <a:off x="2059" y="1155"/>
                <a:ext cx="146" cy="275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02" name="Oval 62"/>
              <p:cNvSpPr>
                <a:spLocks noChangeArrowheads="1"/>
              </p:cNvSpPr>
              <p:nvPr/>
            </p:nvSpPr>
            <p:spPr bwMode="auto">
              <a:xfrm>
                <a:off x="2082" y="1200"/>
                <a:ext cx="97" cy="9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03" name="Rectangle 63"/>
              <p:cNvSpPr>
                <a:spLocks noChangeArrowheads="1"/>
              </p:cNvSpPr>
              <p:nvPr/>
            </p:nvSpPr>
            <p:spPr bwMode="auto">
              <a:xfrm>
                <a:off x="2887" y="1157"/>
                <a:ext cx="146" cy="27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04" name="Rectangle 64"/>
              <p:cNvSpPr>
                <a:spLocks noChangeArrowheads="1"/>
              </p:cNvSpPr>
              <p:nvPr/>
            </p:nvSpPr>
            <p:spPr bwMode="auto">
              <a:xfrm>
                <a:off x="1822" y="1433"/>
                <a:ext cx="1440" cy="201"/>
              </a:xfrm>
              <a:prstGeom prst="rect">
                <a:avLst/>
              </a:prstGeom>
              <a:solidFill>
                <a:srgbClr val="C0C0C0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8374" name="Group 65"/>
            <p:cNvGrpSpPr>
              <a:grpSpLocks/>
            </p:cNvGrpSpPr>
            <p:nvPr/>
          </p:nvGrpSpPr>
          <p:grpSpPr bwMode="auto">
            <a:xfrm>
              <a:off x="871" y="2114"/>
              <a:ext cx="390" cy="1337"/>
              <a:chOff x="729" y="1473"/>
              <a:chExt cx="390" cy="1337"/>
            </a:xfrm>
          </p:grpSpPr>
          <p:grpSp>
            <p:nvGrpSpPr>
              <p:cNvPr id="58598" name="Group 66"/>
              <p:cNvGrpSpPr>
                <a:grpSpLocks/>
              </p:cNvGrpSpPr>
              <p:nvPr/>
            </p:nvGrpSpPr>
            <p:grpSpPr bwMode="auto">
              <a:xfrm>
                <a:off x="729" y="1586"/>
                <a:ext cx="343" cy="583"/>
                <a:chOff x="732" y="1985"/>
                <a:chExt cx="343" cy="583"/>
              </a:xfrm>
            </p:grpSpPr>
            <p:sp>
              <p:nvSpPr>
                <p:cNvPr id="343107" name="AutoShape 67"/>
                <p:cNvSpPr>
                  <a:spLocks noChangeArrowheads="1"/>
                </p:cNvSpPr>
                <p:nvPr/>
              </p:nvSpPr>
              <p:spPr bwMode="auto">
                <a:xfrm>
                  <a:off x="735" y="2011"/>
                  <a:ext cx="340" cy="524"/>
                </a:xfrm>
                <a:prstGeom prst="roundRect">
                  <a:avLst>
                    <a:gd name="adj" fmla="val 9204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108" name="AutoShape 68"/>
                <p:cNvSpPr>
                  <a:spLocks noChangeArrowheads="1"/>
                </p:cNvSpPr>
                <p:nvPr/>
              </p:nvSpPr>
              <p:spPr bwMode="auto">
                <a:xfrm rot="10800000">
                  <a:off x="864" y="1985"/>
                  <a:ext cx="82" cy="27"/>
                </a:xfrm>
                <a:custGeom>
                  <a:avLst/>
                  <a:gdLst>
                    <a:gd name="T0" fmla="*/ 77 w 21600"/>
                    <a:gd name="T1" fmla="*/ 14 h 21600"/>
                    <a:gd name="T2" fmla="*/ 41 w 21600"/>
                    <a:gd name="T3" fmla="*/ 27 h 21600"/>
                    <a:gd name="T4" fmla="*/ 5 w 21600"/>
                    <a:gd name="T5" fmla="*/ 14 h 21600"/>
                    <a:gd name="T6" fmla="*/ 4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161 w 21600"/>
                    <a:gd name="T13" fmla="*/ 3200 h 21600"/>
                    <a:gd name="T14" fmla="*/ 18439 w 21600"/>
                    <a:gd name="T15" fmla="*/ 184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699" y="21600"/>
                      </a:lnTo>
                      <a:lnTo>
                        <a:pt x="1890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109" name="AutoShape 69"/>
                <p:cNvSpPr>
                  <a:spLocks noChangeArrowheads="1"/>
                </p:cNvSpPr>
                <p:nvPr/>
              </p:nvSpPr>
              <p:spPr bwMode="auto">
                <a:xfrm>
                  <a:off x="735" y="2011"/>
                  <a:ext cx="340" cy="181"/>
                </a:xfrm>
                <a:prstGeom prst="roundRect">
                  <a:avLst>
                    <a:gd name="adj" fmla="val 1491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110" name="Rectangle 70"/>
                <p:cNvSpPr>
                  <a:spLocks noChangeArrowheads="1"/>
                </p:cNvSpPr>
                <p:nvPr/>
              </p:nvSpPr>
              <p:spPr bwMode="auto">
                <a:xfrm>
                  <a:off x="736" y="2160"/>
                  <a:ext cx="337" cy="13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111" name="Text Box 7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85" y="2263"/>
                  <a:ext cx="449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1000" b="1" i="1">
                      <a:solidFill>
                        <a:srgbClr val="FFCC00"/>
                      </a:solidFill>
                      <a:latin typeface="Arial" charset="0"/>
                      <a:ea typeface="ＭＳ Ｐゴシック" charset="0"/>
                    </a:rPr>
                    <a:t>Duracell</a:t>
                  </a:r>
                </a:p>
              </p:txBody>
            </p:sp>
          </p:grpSp>
          <p:grpSp>
            <p:nvGrpSpPr>
              <p:cNvPr id="58599" name="Group 72"/>
              <p:cNvGrpSpPr>
                <a:grpSpLocks/>
              </p:cNvGrpSpPr>
              <p:nvPr/>
            </p:nvGrpSpPr>
            <p:grpSpPr bwMode="auto">
              <a:xfrm>
                <a:off x="729" y="2142"/>
                <a:ext cx="343" cy="583"/>
                <a:chOff x="732" y="1985"/>
                <a:chExt cx="343" cy="583"/>
              </a:xfrm>
            </p:grpSpPr>
            <p:sp>
              <p:nvSpPr>
                <p:cNvPr id="343113" name="AutoShape 73"/>
                <p:cNvSpPr>
                  <a:spLocks noChangeArrowheads="1"/>
                </p:cNvSpPr>
                <p:nvPr/>
              </p:nvSpPr>
              <p:spPr bwMode="auto">
                <a:xfrm>
                  <a:off x="735" y="2011"/>
                  <a:ext cx="340" cy="524"/>
                </a:xfrm>
                <a:prstGeom prst="roundRect">
                  <a:avLst>
                    <a:gd name="adj" fmla="val 9204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114" name="AutoShape 74"/>
                <p:cNvSpPr>
                  <a:spLocks noChangeArrowheads="1"/>
                </p:cNvSpPr>
                <p:nvPr/>
              </p:nvSpPr>
              <p:spPr bwMode="auto">
                <a:xfrm rot="10800000">
                  <a:off x="864" y="1985"/>
                  <a:ext cx="82" cy="27"/>
                </a:xfrm>
                <a:custGeom>
                  <a:avLst/>
                  <a:gdLst>
                    <a:gd name="T0" fmla="*/ 77 w 21600"/>
                    <a:gd name="T1" fmla="*/ 14 h 21600"/>
                    <a:gd name="T2" fmla="*/ 41 w 21600"/>
                    <a:gd name="T3" fmla="*/ 27 h 21600"/>
                    <a:gd name="T4" fmla="*/ 5 w 21600"/>
                    <a:gd name="T5" fmla="*/ 14 h 21600"/>
                    <a:gd name="T6" fmla="*/ 41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161 w 21600"/>
                    <a:gd name="T13" fmla="*/ 3200 h 21600"/>
                    <a:gd name="T14" fmla="*/ 18439 w 21600"/>
                    <a:gd name="T15" fmla="*/ 184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699" y="21600"/>
                      </a:lnTo>
                      <a:lnTo>
                        <a:pt x="1890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115" name="AutoShape 75"/>
                <p:cNvSpPr>
                  <a:spLocks noChangeArrowheads="1"/>
                </p:cNvSpPr>
                <p:nvPr/>
              </p:nvSpPr>
              <p:spPr bwMode="auto">
                <a:xfrm>
                  <a:off x="735" y="2011"/>
                  <a:ext cx="340" cy="181"/>
                </a:xfrm>
                <a:prstGeom prst="roundRect">
                  <a:avLst>
                    <a:gd name="adj" fmla="val 14917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116" name="Rectangle 76"/>
                <p:cNvSpPr>
                  <a:spLocks noChangeArrowheads="1"/>
                </p:cNvSpPr>
                <p:nvPr/>
              </p:nvSpPr>
              <p:spPr bwMode="auto">
                <a:xfrm>
                  <a:off x="736" y="2160"/>
                  <a:ext cx="337" cy="13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117" name="Text Box 7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85" y="2263"/>
                  <a:ext cx="449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1000" b="1" i="1">
                      <a:solidFill>
                        <a:srgbClr val="FFCC00"/>
                      </a:solidFill>
                      <a:latin typeface="Arial" charset="0"/>
                      <a:ea typeface="ＭＳ Ｐゴシック" charset="0"/>
                    </a:rPr>
                    <a:t>Duracell</a:t>
                  </a:r>
                </a:p>
              </p:txBody>
            </p:sp>
          </p:grpSp>
          <p:sp>
            <p:nvSpPr>
              <p:cNvPr id="343118" name="Line 78"/>
              <p:cNvSpPr>
                <a:spLocks noChangeShapeType="1"/>
              </p:cNvSpPr>
              <p:nvPr/>
            </p:nvSpPr>
            <p:spPr bwMode="auto">
              <a:xfrm flipH="1">
                <a:off x="1111" y="1567"/>
                <a:ext cx="0" cy="115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8601" name="Group 79"/>
              <p:cNvGrpSpPr>
                <a:grpSpLocks/>
              </p:cNvGrpSpPr>
              <p:nvPr/>
            </p:nvGrpSpPr>
            <p:grpSpPr bwMode="auto">
              <a:xfrm>
                <a:off x="812" y="1473"/>
                <a:ext cx="192" cy="105"/>
                <a:chOff x="1824" y="1086"/>
                <a:chExt cx="192" cy="105"/>
              </a:xfrm>
            </p:grpSpPr>
            <p:sp>
              <p:nvSpPr>
                <p:cNvPr id="343120" name="Rectangle 80"/>
                <p:cNvSpPr>
                  <a:spLocks noChangeArrowheads="1"/>
                </p:cNvSpPr>
                <p:nvPr/>
              </p:nvSpPr>
              <p:spPr bwMode="auto">
                <a:xfrm>
                  <a:off x="1872" y="1098"/>
                  <a:ext cx="96" cy="9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121" name="Rectangle 81"/>
                <p:cNvSpPr>
                  <a:spLocks noChangeArrowheads="1"/>
                </p:cNvSpPr>
                <p:nvPr/>
              </p:nvSpPr>
              <p:spPr bwMode="auto">
                <a:xfrm>
                  <a:off x="1824" y="1086"/>
                  <a:ext cx="192" cy="5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8602" name="Group 82"/>
              <p:cNvGrpSpPr>
                <a:grpSpLocks/>
              </p:cNvGrpSpPr>
              <p:nvPr/>
            </p:nvGrpSpPr>
            <p:grpSpPr bwMode="auto">
              <a:xfrm rot="10800000">
                <a:off x="812" y="2705"/>
                <a:ext cx="192" cy="105"/>
                <a:chOff x="1824" y="1086"/>
                <a:chExt cx="192" cy="105"/>
              </a:xfrm>
            </p:grpSpPr>
            <p:sp>
              <p:nvSpPr>
                <p:cNvPr id="343123" name="Rectangle 83"/>
                <p:cNvSpPr>
                  <a:spLocks noChangeArrowheads="1"/>
                </p:cNvSpPr>
                <p:nvPr/>
              </p:nvSpPr>
              <p:spPr bwMode="auto">
                <a:xfrm>
                  <a:off x="1875" y="1101"/>
                  <a:ext cx="96" cy="9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124" name="Rectangle 84"/>
                <p:cNvSpPr>
                  <a:spLocks noChangeArrowheads="1"/>
                </p:cNvSpPr>
                <p:nvPr/>
              </p:nvSpPr>
              <p:spPr bwMode="auto">
                <a:xfrm>
                  <a:off x="1827" y="1085"/>
                  <a:ext cx="192" cy="5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43125" name="Line 85"/>
              <p:cNvSpPr>
                <a:spLocks noChangeShapeType="1"/>
              </p:cNvSpPr>
              <p:nvPr/>
            </p:nvSpPr>
            <p:spPr bwMode="auto">
              <a:xfrm flipH="1">
                <a:off x="729" y="2709"/>
                <a:ext cx="3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26" name="Line 86"/>
              <p:cNvSpPr>
                <a:spLocks noChangeShapeType="1"/>
              </p:cNvSpPr>
              <p:nvPr/>
            </p:nvSpPr>
            <p:spPr bwMode="auto">
              <a:xfrm flipH="1">
                <a:off x="733" y="1573"/>
                <a:ext cx="3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43127" name="Line 87"/>
            <p:cNvSpPr>
              <a:spLocks noChangeShapeType="1"/>
            </p:cNvSpPr>
            <p:nvPr/>
          </p:nvSpPr>
          <p:spPr bwMode="auto">
            <a:xfrm flipH="1">
              <a:off x="1058" y="826"/>
              <a:ext cx="3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8376" name="Group 88"/>
            <p:cNvGrpSpPr>
              <a:grpSpLocks/>
            </p:cNvGrpSpPr>
            <p:nvPr/>
          </p:nvGrpSpPr>
          <p:grpSpPr bwMode="auto">
            <a:xfrm rot="5400000">
              <a:off x="2270" y="1670"/>
              <a:ext cx="925" cy="853"/>
              <a:chOff x="3915" y="781"/>
              <a:chExt cx="925" cy="853"/>
            </a:xfrm>
          </p:grpSpPr>
          <p:grpSp>
            <p:nvGrpSpPr>
              <p:cNvPr id="58528" name="Group 89"/>
              <p:cNvGrpSpPr>
                <a:grpSpLocks/>
              </p:cNvGrpSpPr>
              <p:nvPr/>
            </p:nvGrpSpPr>
            <p:grpSpPr bwMode="auto">
              <a:xfrm>
                <a:off x="4648" y="1328"/>
                <a:ext cx="192" cy="105"/>
                <a:chOff x="1824" y="1086"/>
                <a:chExt cx="192" cy="105"/>
              </a:xfrm>
            </p:grpSpPr>
            <p:sp>
              <p:nvSpPr>
                <p:cNvPr id="343130" name="Rectangle 90"/>
                <p:cNvSpPr>
                  <a:spLocks noChangeArrowheads="1"/>
                </p:cNvSpPr>
                <p:nvPr/>
              </p:nvSpPr>
              <p:spPr bwMode="auto">
                <a:xfrm>
                  <a:off x="1866" y="1104"/>
                  <a:ext cx="96" cy="9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131" name="Rectangle 91"/>
                <p:cNvSpPr>
                  <a:spLocks noChangeArrowheads="1"/>
                </p:cNvSpPr>
                <p:nvPr/>
              </p:nvSpPr>
              <p:spPr bwMode="auto">
                <a:xfrm>
                  <a:off x="1818" y="1088"/>
                  <a:ext cx="192" cy="5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8529" name="Group 92"/>
              <p:cNvGrpSpPr>
                <a:grpSpLocks/>
              </p:cNvGrpSpPr>
              <p:nvPr/>
            </p:nvGrpSpPr>
            <p:grpSpPr bwMode="auto">
              <a:xfrm>
                <a:off x="3932" y="1328"/>
                <a:ext cx="192" cy="105"/>
                <a:chOff x="1824" y="1086"/>
                <a:chExt cx="192" cy="105"/>
              </a:xfrm>
            </p:grpSpPr>
            <p:sp>
              <p:nvSpPr>
                <p:cNvPr id="343133" name="Rectangle 93"/>
                <p:cNvSpPr>
                  <a:spLocks noChangeArrowheads="1"/>
                </p:cNvSpPr>
                <p:nvPr/>
              </p:nvSpPr>
              <p:spPr bwMode="auto">
                <a:xfrm>
                  <a:off x="1866" y="1104"/>
                  <a:ext cx="96" cy="9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134" name="Rectangle 94"/>
                <p:cNvSpPr>
                  <a:spLocks noChangeArrowheads="1"/>
                </p:cNvSpPr>
                <p:nvPr/>
              </p:nvSpPr>
              <p:spPr bwMode="auto">
                <a:xfrm>
                  <a:off x="1818" y="1088"/>
                  <a:ext cx="192" cy="5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43135" name="Rectangle 95"/>
              <p:cNvSpPr>
                <a:spLocks noChangeArrowheads="1"/>
              </p:cNvSpPr>
              <p:nvPr/>
            </p:nvSpPr>
            <p:spPr bwMode="auto">
              <a:xfrm>
                <a:off x="3912" y="1436"/>
                <a:ext cx="925" cy="201"/>
              </a:xfrm>
              <a:prstGeom prst="rect">
                <a:avLst/>
              </a:prstGeom>
              <a:solidFill>
                <a:srgbClr val="C0C0C0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36" name="AutoShape 96"/>
              <p:cNvSpPr>
                <a:spLocks noChangeArrowheads="1"/>
              </p:cNvSpPr>
              <p:nvPr/>
            </p:nvSpPr>
            <p:spPr bwMode="auto">
              <a:xfrm rot="10800000">
                <a:off x="4161" y="1259"/>
                <a:ext cx="428" cy="174"/>
              </a:xfrm>
              <a:custGeom>
                <a:avLst/>
                <a:gdLst>
                  <a:gd name="T0" fmla="*/ 400 w 21600"/>
                  <a:gd name="T1" fmla="*/ 87 h 21600"/>
                  <a:gd name="T2" fmla="*/ 214 w 21600"/>
                  <a:gd name="T3" fmla="*/ 174 h 21600"/>
                  <a:gd name="T4" fmla="*/ 28 w 21600"/>
                  <a:gd name="T5" fmla="*/ 87 h 21600"/>
                  <a:gd name="T6" fmla="*/ 21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79 w 21600"/>
                  <a:gd name="T13" fmla="*/ 3228 h 21600"/>
                  <a:gd name="T14" fmla="*/ 18421 w 21600"/>
                  <a:gd name="T15" fmla="*/ 1837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775" y="21600"/>
                    </a:lnTo>
                    <a:lnTo>
                      <a:pt x="1882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137" name="Rectangle 97"/>
              <p:cNvSpPr>
                <a:spLocks noChangeArrowheads="1"/>
              </p:cNvSpPr>
              <p:nvPr/>
            </p:nvSpPr>
            <p:spPr bwMode="auto">
              <a:xfrm>
                <a:off x="4208" y="1158"/>
                <a:ext cx="334" cy="1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38" name="Oval 98"/>
              <p:cNvSpPr>
                <a:spLocks noChangeArrowheads="1"/>
              </p:cNvSpPr>
              <p:nvPr/>
            </p:nvSpPr>
            <p:spPr bwMode="auto">
              <a:xfrm>
                <a:off x="4125" y="784"/>
                <a:ext cx="500" cy="4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39" name="Line 99"/>
              <p:cNvSpPr>
                <a:spLocks noChangeShapeType="1"/>
              </p:cNvSpPr>
              <p:nvPr/>
            </p:nvSpPr>
            <p:spPr bwMode="auto">
              <a:xfrm flipH="1" flipV="1">
                <a:off x="4259" y="1016"/>
                <a:ext cx="52" cy="2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40" name="Line 100"/>
              <p:cNvSpPr>
                <a:spLocks noChangeShapeType="1"/>
              </p:cNvSpPr>
              <p:nvPr/>
            </p:nvSpPr>
            <p:spPr bwMode="auto">
              <a:xfrm flipV="1">
                <a:off x="4450" y="1015"/>
                <a:ext cx="52" cy="2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41" name="Line 101"/>
              <p:cNvSpPr>
                <a:spLocks noChangeShapeType="1"/>
              </p:cNvSpPr>
              <p:nvPr/>
            </p:nvSpPr>
            <p:spPr bwMode="auto">
              <a:xfrm>
                <a:off x="4262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42" name="Line 102"/>
              <p:cNvSpPr>
                <a:spLocks noChangeShapeType="1"/>
              </p:cNvSpPr>
              <p:nvPr/>
            </p:nvSpPr>
            <p:spPr bwMode="auto">
              <a:xfrm flipH="1">
                <a:off x="4258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43" name="Line 103"/>
              <p:cNvSpPr>
                <a:spLocks noChangeShapeType="1"/>
              </p:cNvSpPr>
              <p:nvPr/>
            </p:nvSpPr>
            <p:spPr bwMode="auto">
              <a:xfrm>
                <a:off x="4270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44" name="Line 104"/>
              <p:cNvSpPr>
                <a:spLocks noChangeShapeType="1"/>
              </p:cNvSpPr>
              <p:nvPr/>
            </p:nvSpPr>
            <p:spPr bwMode="auto">
              <a:xfrm flipH="1">
                <a:off x="4266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45" name="Line 105"/>
              <p:cNvSpPr>
                <a:spLocks noChangeShapeType="1"/>
              </p:cNvSpPr>
              <p:nvPr/>
            </p:nvSpPr>
            <p:spPr bwMode="auto">
              <a:xfrm>
                <a:off x="4278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46" name="Line 106"/>
              <p:cNvSpPr>
                <a:spLocks noChangeShapeType="1"/>
              </p:cNvSpPr>
              <p:nvPr/>
            </p:nvSpPr>
            <p:spPr bwMode="auto">
              <a:xfrm flipH="1">
                <a:off x="4274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47" name="Line 107"/>
              <p:cNvSpPr>
                <a:spLocks noChangeShapeType="1"/>
              </p:cNvSpPr>
              <p:nvPr/>
            </p:nvSpPr>
            <p:spPr bwMode="auto">
              <a:xfrm>
                <a:off x="4288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48" name="Line 108"/>
              <p:cNvSpPr>
                <a:spLocks noChangeShapeType="1"/>
              </p:cNvSpPr>
              <p:nvPr/>
            </p:nvSpPr>
            <p:spPr bwMode="auto">
              <a:xfrm flipH="1">
                <a:off x="4284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49" name="Line 109"/>
              <p:cNvSpPr>
                <a:spLocks noChangeShapeType="1"/>
              </p:cNvSpPr>
              <p:nvPr/>
            </p:nvSpPr>
            <p:spPr bwMode="auto">
              <a:xfrm>
                <a:off x="4296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50" name="Line 110"/>
              <p:cNvSpPr>
                <a:spLocks noChangeShapeType="1"/>
              </p:cNvSpPr>
              <p:nvPr/>
            </p:nvSpPr>
            <p:spPr bwMode="auto">
              <a:xfrm flipH="1">
                <a:off x="4292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51" name="Line 111"/>
              <p:cNvSpPr>
                <a:spLocks noChangeShapeType="1"/>
              </p:cNvSpPr>
              <p:nvPr/>
            </p:nvSpPr>
            <p:spPr bwMode="auto">
              <a:xfrm>
                <a:off x="4304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52" name="Line 112"/>
              <p:cNvSpPr>
                <a:spLocks noChangeShapeType="1"/>
              </p:cNvSpPr>
              <p:nvPr/>
            </p:nvSpPr>
            <p:spPr bwMode="auto">
              <a:xfrm flipH="1">
                <a:off x="4300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53" name="Line 113"/>
              <p:cNvSpPr>
                <a:spLocks noChangeShapeType="1"/>
              </p:cNvSpPr>
              <p:nvPr/>
            </p:nvSpPr>
            <p:spPr bwMode="auto">
              <a:xfrm>
                <a:off x="4312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54" name="Line 114"/>
              <p:cNvSpPr>
                <a:spLocks noChangeShapeType="1"/>
              </p:cNvSpPr>
              <p:nvPr/>
            </p:nvSpPr>
            <p:spPr bwMode="auto">
              <a:xfrm flipH="1">
                <a:off x="430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55" name="Line 115"/>
              <p:cNvSpPr>
                <a:spLocks noChangeShapeType="1"/>
              </p:cNvSpPr>
              <p:nvPr/>
            </p:nvSpPr>
            <p:spPr bwMode="auto">
              <a:xfrm>
                <a:off x="4320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56" name="Line 116"/>
              <p:cNvSpPr>
                <a:spLocks noChangeShapeType="1"/>
              </p:cNvSpPr>
              <p:nvPr/>
            </p:nvSpPr>
            <p:spPr bwMode="auto">
              <a:xfrm flipH="1">
                <a:off x="4316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57" name="Line 117"/>
              <p:cNvSpPr>
                <a:spLocks noChangeShapeType="1"/>
              </p:cNvSpPr>
              <p:nvPr/>
            </p:nvSpPr>
            <p:spPr bwMode="auto">
              <a:xfrm>
                <a:off x="432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58" name="Line 118"/>
              <p:cNvSpPr>
                <a:spLocks noChangeShapeType="1"/>
              </p:cNvSpPr>
              <p:nvPr/>
            </p:nvSpPr>
            <p:spPr bwMode="auto">
              <a:xfrm flipH="1">
                <a:off x="4324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59" name="Line 119"/>
              <p:cNvSpPr>
                <a:spLocks noChangeShapeType="1"/>
              </p:cNvSpPr>
              <p:nvPr/>
            </p:nvSpPr>
            <p:spPr bwMode="auto">
              <a:xfrm>
                <a:off x="433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60" name="Line 120"/>
              <p:cNvSpPr>
                <a:spLocks noChangeShapeType="1"/>
              </p:cNvSpPr>
              <p:nvPr/>
            </p:nvSpPr>
            <p:spPr bwMode="auto">
              <a:xfrm flipH="1">
                <a:off x="4334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61" name="Line 121"/>
              <p:cNvSpPr>
                <a:spLocks noChangeShapeType="1"/>
              </p:cNvSpPr>
              <p:nvPr/>
            </p:nvSpPr>
            <p:spPr bwMode="auto">
              <a:xfrm>
                <a:off x="4346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62" name="Line 122"/>
              <p:cNvSpPr>
                <a:spLocks noChangeShapeType="1"/>
              </p:cNvSpPr>
              <p:nvPr/>
            </p:nvSpPr>
            <p:spPr bwMode="auto">
              <a:xfrm flipH="1">
                <a:off x="4342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63" name="Line 123"/>
              <p:cNvSpPr>
                <a:spLocks noChangeShapeType="1"/>
              </p:cNvSpPr>
              <p:nvPr/>
            </p:nvSpPr>
            <p:spPr bwMode="auto">
              <a:xfrm>
                <a:off x="4354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64" name="Line 124"/>
              <p:cNvSpPr>
                <a:spLocks noChangeShapeType="1"/>
              </p:cNvSpPr>
              <p:nvPr/>
            </p:nvSpPr>
            <p:spPr bwMode="auto">
              <a:xfrm flipH="1">
                <a:off x="4350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65" name="Line 125"/>
              <p:cNvSpPr>
                <a:spLocks noChangeShapeType="1"/>
              </p:cNvSpPr>
              <p:nvPr/>
            </p:nvSpPr>
            <p:spPr bwMode="auto">
              <a:xfrm>
                <a:off x="4364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66" name="Line 126"/>
              <p:cNvSpPr>
                <a:spLocks noChangeShapeType="1"/>
              </p:cNvSpPr>
              <p:nvPr/>
            </p:nvSpPr>
            <p:spPr bwMode="auto">
              <a:xfrm flipH="1">
                <a:off x="4360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67" name="Line 127"/>
              <p:cNvSpPr>
                <a:spLocks noChangeShapeType="1"/>
              </p:cNvSpPr>
              <p:nvPr/>
            </p:nvSpPr>
            <p:spPr bwMode="auto">
              <a:xfrm>
                <a:off x="4372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68" name="Line 128"/>
              <p:cNvSpPr>
                <a:spLocks noChangeShapeType="1"/>
              </p:cNvSpPr>
              <p:nvPr/>
            </p:nvSpPr>
            <p:spPr bwMode="auto">
              <a:xfrm flipH="1">
                <a:off x="4368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69" name="Line 129"/>
              <p:cNvSpPr>
                <a:spLocks noChangeShapeType="1"/>
              </p:cNvSpPr>
              <p:nvPr/>
            </p:nvSpPr>
            <p:spPr bwMode="auto">
              <a:xfrm>
                <a:off x="4380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70" name="Line 130"/>
              <p:cNvSpPr>
                <a:spLocks noChangeShapeType="1"/>
              </p:cNvSpPr>
              <p:nvPr/>
            </p:nvSpPr>
            <p:spPr bwMode="auto">
              <a:xfrm flipH="1">
                <a:off x="4376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71" name="Line 131"/>
              <p:cNvSpPr>
                <a:spLocks noChangeShapeType="1"/>
              </p:cNvSpPr>
              <p:nvPr/>
            </p:nvSpPr>
            <p:spPr bwMode="auto">
              <a:xfrm>
                <a:off x="4390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72" name="Line 132"/>
              <p:cNvSpPr>
                <a:spLocks noChangeShapeType="1"/>
              </p:cNvSpPr>
              <p:nvPr/>
            </p:nvSpPr>
            <p:spPr bwMode="auto">
              <a:xfrm flipH="1">
                <a:off x="4386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73" name="Line 133"/>
              <p:cNvSpPr>
                <a:spLocks noChangeShapeType="1"/>
              </p:cNvSpPr>
              <p:nvPr/>
            </p:nvSpPr>
            <p:spPr bwMode="auto">
              <a:xfrm>
                <a:off x="4398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74" name="Line 134"/>
              <p:cNvSpPr>
                <a:spLocks noChangeShapeType="1"/>
              </p:cNvSpPr>
              <p:nvPr/>
            </p:nvSpPr>
            <p:spPr bwMode="auto">
              <a:xfrm flipH="1">
                <a:off x="4394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75" name="Line 135"/>
              <p:cNvSpPr>
                <a:spLocks noChangeShapeType="1"/>
              </p:cNvSpPr>
              <p:nvPr/>
            </p:nvSpPr>
            <p:spPr bwMode="auto">
              <a:xfrm>
                <a:off x="4406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76" name="Line 136"/>
              <p:cNvSpPr>
                <a:spLocks noChangeShapeType="1"/>
              </p:cNvSpPr>
              <p:nvPr/>
            </p:nvSpPr>
            <p:spPr bwMode="auto">
              <a:xfrm flipH="1">
                <a:off x="4402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77" name="Line 137"/>
              <p:cNvSpPr>
                <a:spLocks noChangeShapeType="1"/>
              </p:cNvSpPr>
              <p:nvPr/>
            </p:nvSpPr>
            <p:spPr bwMode="auto">
              <a:xfrm>
                <a:off x="4414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78" name="Line 138"/>
              <p:cNvSpPr>
                <a:spLocks noChangeShapeType="1"/>
              </p:cNvSpPr>
              <p:nvPr/>
            </p:nvSpPr>
            <p:spPr bwMode="auto">
              <a:xfrm flipH="1">
                <a:off x="4410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79" name="Line 139"/>
              <p:cNvSpPr>
                <a:spLocks noChangeShapeType="1"/>
              </p:cNvSpPr>
              <p:nvPr/>
            </p:nvSpPr>
            <p:spPr bwMode="auto">
              <a:xfrm>
                <a:off x="4422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80" name="Line 140"/>
              <p:cNvSpPr>
                <a:spLocks noChangeShapeType="1"/>
              </p:cNvSpPr>
              <p:nvPr/>
            </p:nvSpPr>
            <p:spPr bwMode="auto">
              <a:xfrm flipH="1">
                <a:off x="441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81" name="Line 141"/>
              <p:cNvSpPr>
                <a:spLocks noChangeShapeType="1"/>
              </p:cNvSpPr>
              <p:nvPr/>
            </p:nvSpPr>
            <p:spPr bwMode="auto">
              <a:xfrm>
                <a:off x="4430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82" name="Line 142"/>
              <p:cNvSpPr>
                <a:spLocks noChangeShapeType="1"/>
              </p:cNvSpPr>
              <p:nvPr/>
            </p:nvSpPr>
            <p:spPr bwMode="auto">
              <a:xfrm flipH="1">
                <a:off x="4426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83" name="Line 143"/>
              <p:cNvSpPr>
                <a:spLocks noChangeShapeType="1"/>
              </p:cNvSpPr>
              <p:nvPr/>
            </p:nvSpPr>
            <p:spPr bwMode="auto">
              <a:xfrm>
                <a:off x="4440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84" name="Line 144"/>
              <p:cNvSpPr>
                <a:spLocks noChangeShapeType="1"/>
              </p:cNvSpPr>
              <p:nvPr/>
            </p:nvSpPr>
            <p:spPr bwMode="auto">
              <a:xfrm flipH="1">
                <a:off x="4436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85" name="Line 145"/>
              <p:cNvSpPr>
                <a:spLocks noChangeShapeType="1"/>
              </p:cNvSpPr>
              <p:nvPr/>
            </p:nvSpPr>
            <p:spPr bwMode="auto">
              <a:xfrm>
                <a:off x="4448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86" name="Line 146"/>
              <p:cNvSpPr>
                <a:spLocks noChangeShapeType="1"/>
              </p:cNvSpPr>
              <p:nvPr/>
            </p:nvSpPr>
            <p:spPr bwMode="auto">
              <a:xfrm flipH="1">
                <a:off x="4444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87" name="Line 147"/>
              <p:cNvSpPr>
                <a:spLocks noChangeShapeType="1"/>
              </p:cNvSpPr>
              <p:nvPr/>
            </p:nvSpPr>
            <p:spPr bwMode="auto">
              <a:xfrm>
                <a:off x="4456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88" name="Line 148"/>
              <p:cNvSpPr>
                <a:spLocks noChangeShapeType="1"/>
              </p:cNvSpPr>
              <p:nvPr/>
            </p:nvSpPr>
            <p:spPr bwMode="auto">
              <a:xfrm flipH="1">
                <a:off x="4452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89" name="Line 149"/>
              <p:cNvSpPr>
                <a:spLocks noChangeShapeType="1"/>
              </p:cNvSpPr>
              <p:nvPr/>
            </p:nvSpPr>
            <p:spPr bwMode="auto">
              <a:xfrm>
                <a:off x="4464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90" name="Line 150"/>
              <p:cNvSpPr>
                <a:spLocks noChangeShapeType="1"/>
              </p:cNvSpPr>
              <p:nvPr/>
            </p:nvSpPr>
            <p:spPr bwMode="auto">
              <a:xfrm flipH="1">
                <a:off x="4460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91" name="Line 151"/>
              <p:cNvSpPr>
                <a:spLocks noChangeShapeType="1"/>
              </p:cNvSpPr>
              <p:nvPr/>
            </p:nvSpPr>
            <p:spPr bwMode="auto">
              <a:xfrm>
                <a:off x="4472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92" name="Line 152"/>
              <p:cNvSpPr>
                <a:spLocks noChangeShapeType="1"/>
              </p:cNvSpPr>
              <p:nvPr/>
            </p:nvSpPr>
            <p:spPr bwMode="auto">
              <a:xfrm flipH="1">
                <a:off x="446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93" name="Line 153"/>
              <p:cNvSpPr>
                <a:spLocks noChangeShapeType="1"/>
              </p:cNvSpPr>
              <p:nvPr/>
            </p:nvSpPr>
            <p:spPr bwMode="auto">
              <a:xfrm>
                <a:off x="4482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94" name="Line 154"/>
              <p:cNvSpPr>
                <a:spLocks noChangeShapeType="1"/>
              </p:cNvSpPr>
              <p:nvPr/>
            </p:nvSpPr>
            <p:spPr bwMode="auto">
              <a:xfrm flipH="1">
                <a:off x="447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95" name="Line 155"/>
              <p:cNvSpPr>
                <a:spLocks noChangeShapeType="1"/>
              </p:cNvSpPr>
              <p:nvPr/>
            </p:nvSpPr>
            <p:spPr bwMode="auto">
              <a:xfrm>
                <a:off x="4490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96" name="Line 156"/>
              <p:cNvSpPr>
                <a:spLocks noChangeShapeType="1"/>
              </p:cNvSpPr>
              <p:nvPr/>
            </p:nvSpPr>
            <p:spPr bwMode="auto">
              <a:xfrm flipH="1">
                <a:off x="4486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97" name="Line 157"/>
              <p:cNvSpPr>
                <a:spLocks noChangeShapeType="1"/>
              </p:cNvSpPr>
              <p:nvPr/>
            </p:nvSpPr>
            <p:spPr bwMode="auto">
              <a:xfrm>
                <a:off x="449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198" name="Line 158"/>
              <p:cNvSpPr>
                <a:spLocks noChangeShapeType="1"/>
              </p:cNvSpPr>
              <p:nvPr/>
            </p:nvSpPr>
            <p:spPr bwMode="auto">
              <a:xfrm flipH="1">
                <a:off x="4494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43199" name="Line 159"/>
            <p:cNvSpPr>
              <a:spLocks noChangeShapeType="1"/>
            </p:cNvSpPr>
            <p:nvPr/>
          </p:nvSpPr>
          <p:spPr bwMode="auto">
            <a:xfrm flipH="1">
              <a:off x="968" y="3377"/>
              <a:ext cx="3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3200" name="Line 160"/>
            <p:cNvSpPr>
              <a:spLocks noChangeShapeType="1"/>
            </p:cNvSpPr>
            <p:nvPr/>
          </p:nvSpPr>
          <p:spPr bwMode="auto">
            <a:xfrm flipH="1">
              <a:off x="1058" y="1875"/>
              <a:ext cx="0" cy="2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3201" name="Line 161"/>
            <p:cNvSpPr>
              <a:spLocks noChangeShapeType="1"/>
            </p:cNvSpPr>
            <p:nvPr/>
          </p:nvSpPr>
          <p:spPr bwMode="auto">
            <a:xfrm flipH="1">
              <a:off x="1063" y="821"/>
              <a:ext cx="0" cy="2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8380" name="Group 162"/>
            <p:cNvGrpSpPr>
              <a:grpSpLocks/>
            </p:cNvGrpSpPr>
            <p:nvPr/>
          </p:nvGrpSpPr>
          <p:grpSpPr bwMode="auto">
            <a:xfrm rot="5400000">
              <a:off x="3329" y="1670"/>
              <a:ext cx="925" cy="853"/>
              <a:chOff x="3915" y="781"/>
              <a:chExt cx="925" cy="853"/>
            </a:xfrm>
          </p:grpSpPr>
          <p:grpSp>
            <p:nvGrpSpPr>
              <p:cNvPr id="58458" name="Group 163"/>
              <p:cNvGrpSpPr>
                <a:grpSpLocks/>
              </p:cNvGrpSpPr>
              <p:nvPr/>
            </p:nvGrpSpPr>
            <p:grpSpPr bwMode="auto">
              <a:xfrm>
                <a:off x="4648" y="1328"/>
                <a:ext cx="192" cy="105"/>
                <a:chOff x="1824" y="1086"/>
                <a:chExt cx="192" cy="105"/>
              </a:xfrm>
            </p:grpSpPr>
            <p:sp>
              <p:nvSpPr>
                <p:cNvPr id="343204" name="Rectangle 164"/>
                <p:cNvSpPr>
                  <a:spLocks noChangeArrowheads="1"/>
                </p:cNvSpPr>
                <p:nvPr/>
              </p:nvSpPr>
              <p:spPr bwMode="auto">
                <a:xfrm>
                  <a:off x="1866" y="1104"/>
                  <a:ext cx="96" cy="9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20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818" y="1088"/>
                  <a:ext cx="192" cy="5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8459" name="Group 166"/>
              <p:cNvGrpSpPr>
                <a:grpSpLocks/>
              </p:cNvGrpSpPr>
              <p:nvPr/>
            </p:nvGrpSpPr>
            <p:grpSpPr bwMode="auto">
              <a:xfrm>
                <a:off x="3932" y="1328"/>
                <a:ext cx="192" cy="105"/>
                <a:chOff x="1824" y="1086"/>
                <a:chExt cx="192" cy="105"/>
              </a:xfrm>
            </p:grpSpPr>
            <p:sp>
              <p:nvSpPr>
                <p:cNvPr id="343207" name="Rectangle 167"/>
                <p:cNvSpPr>
                  <a:spLocks noChangeArrowheads="1"/>
                </p:cNvSpPr>
                <p:nvPr/>
              </p:nvSpPr>
              <p:spPr bwMode="auto">
                <a:xfrm>
                  <a:off x="1866" y="1104"/>
                  <a:ext cx="96" cy="9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208" name="Rectangle 168"/>
                <p:cNvSpPr>
                  <a:spLocks noChangeArrowheads="1"/>
                </p:cNvSpPr>
                <p:nvPr/>
              </p:nvSpPr>
              <p:spPr bwMode="auto">
                <a:xfrm>
                  <a:off x="1818" y="1088"/>
                  <a:ext cx="192" cy="5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43209" name="Rectangle 169"/>
              <p:cNvSpPr>
                <a:spLocks noChangeArrowheads="1"/>
              </p:cNvSpPr>
              <p:nvPr/>
            </p:nvSpPr>
            <p:spPr bwMode="auto">
              <a:xfrm>
                <a:off x="3912" y="1436"/>
                <a:ext cx="925" cy="201"/>
              </a:xfrm>
              <a:prstGeom prst="rect">
                <a:avLst/>
              </a:prstGeom>
              <a:solidFill>
                <a:srgbClr val="C0C0C0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10" name="AutoShape 170"/>
              <p:cNvSpPr>
                <a:spLocks noChangeArrowheads="1"/>
              </p:cNvSpPr>
              <p:nvPr/>
            </p:nvSpPr>
            <p:spPr bwMode="auto">
              <a:xfrm rot="10800000">
                <a:off x="4161" y="1259"/>
                <a:ext cx="428" cy="174"/>
              </a:xfrm>
              <a:custGeom>
                <a:avLst/>
                <a:gdLst>
                  <a:gd name="T0" fmla="*/ 400 w 21600"/>
                  <a:gd name="T1" fmla="*/ 87 h 21600"/>
                  <a:gd name="T2" fmla="*/ 214 w 21600"/>
                  <a:gd name="T3" fmla="*/ 174 h 21600"/>
                  <a:gd name="T4" fmla="*/ 28 w 21600"/>
                  <a:gd name="T5" fmla="*/ 87 h 21600"/>
                  <a:gd name="T6" fmla="*/ 21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79 w 21600"/>
                  <a:gd name="T13" fmla="*/ 3228 h 21600"/>
                  <a:gd name="T14" fmla="*/ 18421 w 21600"/>
                  <a:gd name="T15" fmla="*/ 1837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775" y="21600"/>
                    </a:lnTo>
                    <a:lnTo>
                      <a:pt x="1882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211" name="Rectangle 171"/>
              <p:cNvSpPr>
                <a:spLocks noChangeArrowheads="1"/>
              </p:cNvSpPr>
              <p:nvPr/>
            </p:nvSpPr>
            <p:spPr bwMode="auto">
              <a:xfrm>
                <a:off x="4208" y="1158"/>
                <a:ext cx="334" cy="1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12" name="Oval 172"/>
              <p:cNvSpPr>
                <a:spLocks noChangeArrowheads="1"/>
              </p:cNvSpPr>
              <p:nvPr/>
            </p:nvSpPr>
            <p:spPr bwMode="auto">
              <a:xfrm>
                <a:off x="4125" y="784"/>
                <a:ext cx="500" cy="4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13" name="Line 173"/>
              <p:cNvSpPr>
                <a:spLocks noChangeShapeType="1"/>
              </p:cNvSpPr>
              <p:nvPr/>
            </p:nvSpPr>
            <p:spPr bwMode="auto">
              <a:xfrm flipH="1" flipV="1">
                <a:off x="4259" y="1016"/>
                <a:ext cx="52" cy="2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14" name="Line 174"/>
              <p:cNvSpPr>
                <a:spLocks noChangeShapeType="1"/>
              </p:cNvSpPr>
              <p:nvPr/>
            </p:nvSpPr>
            <p:spPr bwMode="auto">
              <a:xfrm flipV="1">
                <a:off x="4450" y="1015"/>
                <a:ext cx="52" cy="2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15" name="Line 175"/>
              <p:cNvSpPr>
                <a:spLocks noChangeShapeType="1"/>
              </p:cNvSpPr>
              <p:nvPr/>
            </p:nvSpPr>
            <p:spPr bwMode="auto">
              <a:xfrm>
                <a:off x="4262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16" name="Line 176"/>
              <p:cNvSpPr>
                <a:spLocks noChangeShapeType="1"/>
              </p:cNvSpPr>
              <p:nvPr/>
            </p:nvSpPr>
            <p:spPr bwMode="auto">
              <a:xfrm flipH="1">
                <a:off x="4258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17" name="Line 177"/>
              <p:cNvSpPr>
                <a:spLocks noChangeShapeType="1"/>
              </p:cNvSpPr>
              <p:nvPr/>
            </p:nvSpPr>
            <p:spPr bwMode="auto">
              <a:xfrm>
                <a:off x="4270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18" name="Line 178"/>
              <p:cNvSpPr>
                <a:spLocks noChangeShapeType="1"/>
              </p:cNvSpPr>
              <p:nvPr/>
            </p:nvSpPr>
            <p:spPr bwMode="auto">
              <a:xfrm flipH="1">
                <a:off x="4266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19" name="Line 179"/>
              <p:cNvSpPr>
                <a:spLocks noChangeShapeType="1"/>
              </p:cNvSpPr>
              <p:nvPr/>
            </p:nvSpPr>
            <p:spPr bwMode="auto">
              <a:xfrm>
                <a:off x="4278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20" name="Line 180"/>
              <p:cNvSpPr>
                <a:spLocks noChangeShapeType="1"/>
              </p:cNvSpPr>
              <p:nvPr/>
            </p:nvSpPr>
            <p:spPr bwMode="auto">
              <a:xfrm flipH="1">
                <a:off x="4274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21" name="Line 181"/>
              <p:cNvSpPr>
                <a:spLocks noChangeShapeType="1"/>
              </p:cNvSpPr>
              <p:nvPr/>
            </p:nvSpPr>
            <p:spPr bwMode="auto">
              <a:xfrm>
                <a:off x="4288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22" name="Line 182"/>
              <p:cNvSpPr>
                <a:spLocks noChangeShapeType="1"/>
              </p:cNvSpPr>
              <p:nvPr/>
            </p:nvSpPr>
            <p:spPr bwMode="auto">
              <a:xfrm flipH="1">
                <a:off x="4284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23" name="Line 183"/>
              <p:cNvSpPr>
                <a:spLocks noChangeShapeType="1"/>
              </p:cNvSpPr>
              <p:nvPr/>
            </p:nvSpPr>
            <p:spPr bwMode="auto">
              <a:xfrm>
                <a:off x="4296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24" name="Line 184"/>
              <p:cNvSpPr>
                <a:spLocks noChangeShapeType="1"/>
              </p:cNvSpPr>
              <p:nvPr/>
            </p:nvSpPr>
            <p:spPr bwMode="auto">
              <a:xfrm flipH="1">
                <a:off x="4292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25" name="Line 185"/>
              <p:cNvSpPr>
                <a:spLocks noChangeShapeType="1"/>
              </p:cNvSpPr>
              <p:nvPr/>
            </p:nvSpPr>
            <p:spPr bwMode="auto">
              <a:xfrm>
                <a:off x="4304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26" name="Line 186"/>
              <p:cNvSpPr>
                <a:spLocks noChangeShapeType="1"/>
              </p:cNvSpPr>
              <p:nvPr/>
            </p:nvSpPr>
            <p:spPr bwMode="auto">
              <a:xfrm flipH="1">
                <a:off x="4300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27" name="Line 187"/>
              <p:cNvSpPr>
                <a:spLocks noChangeShapeType="1"/>
              </p:cNvSpPr>
              <p:nvPr/>
            </p:nvSpPr>
            <p:spPr bwMode="auto">
              <a:xfrm>
                <a:off x="4312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28" name="Line 188"/>
              <p:cNvSpPr>
                <a:spLocks noChangeShapeType="1"/>
              </p:cNvSpPr>
              <p:nvPr/>
            </p:nvSpPr>
            <p:spPr bwMode="auto">
              <a:xfrm flipH="1">
                <a:off x="430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29" name="Line 189"/>
              <p:cNvSpPr>
                <a:spLocks noChangeShapeType="1"/>
              </p:cNvSpPr>
              <p:nvPr/>
            </p:nvSpPr>
            <p:spPr bwMode="auto">
              <a:xfrm>
                <a:off x="4320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30" name="Line 190"/>
              <p:cNvSpPr>
                <a:spLocks noChangeShapeType="1"/>
              </p:cNvSpPr>
              <p:nvPr/>
            </p:nvSpPr>
            <p:spPr bwMode="auto">
              <a:xfrm flipH="1">
                <a:off x="4316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31" name="Line 191"/>
              <p:cNvSpPr>
                <a:spLocks noChangeShapeType="1"/>
              </p:cNvSpPr>
              <p:nvPr/>
            </p:nvSpPr>
            <p:spPr bwMode="auto">
              <a:xfrm>
                <a:off x="432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32" name="Line 192"/>
              <p:cNvSpPr>
                <a:spLocks noChangeShapeType="1"/>
              </p:cNvSpPr>
              <p:nvPr/>
            </p:nvSpPr>
            <p:spPr bwMode="auto">
              <a:xfrm flipH="1">
                <a:off x="4324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33" name="Line 193"/>
              <p:cNvSpPr>
                <a:spLocks noChangeShapeType="1"/>
              </p:cNvSpPr>
              <p:nvPr/>
            </p:nvSpPr>
            <p:spPr bwMode="auto">
              <a:xfrm>
                <a:off x="433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34" name="Line 194"/>
              <p:cNvSpPr>
                <a:spLocks noChangeShapeType="1"/>
              </p:cNvSpPr>
              <p:nvPr/>
            </p:nvSpPr>
            <p:spPr bwMode="auto">
              <a:xfrm flipH="1">
                <a:off x="4334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35" name="Line 195"/>
              <p:cNvSpPr>
                <a:spLocks noChangeShapeType="1"/>
              </p:cNvSpPr>
              <p:nvPr/>
            </p:nvSpPr>
            <p:spPr bwMode="auto">
              <a:xfrm>
                <a:off x="4346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36" name="Line 196"/>
              <p:cNvSpPr>
                <a:spLocks noChangeShapeType="1"/>
              </p:cNvSpPr>
              <p:nvPr/>
            </p:nvSpPr>
            <p:spPr bwMode="auto">
              <a:xfrm flipH="1">
                <a:off x="4342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37" name="Line 197"/>
              <p:cNvSpPr>
                <a:spLocks noChangeShapeType="1"/>
              </p:cNvSpPr>
              <p:nvPr/>
            </p:nvSpPr>
            <p:spPr bwMode="auto">
              <a:xfrm>
                <a:off x="4354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38" name="Line 198"/>
              <p:cNvSpPr>
                <a:spLocks noChangeShapeType="1"/>
              </p:cNvSpPr>
              <p:nvPr/>
            </p:nvSpPr>
            <p:spPr bwMode="auto">
              <a:xfrm flipH="1">
                <a:off x="4350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39" name="Line 199"/>
              <p:cNvSpPr>
                <a:spLocks noChangeShapeType="1"/>
              </p:cNvSpPr>
              <p:nvPr/>
            </p:nvSpPr>
            <p:spPr bwMode="auto">
              <a:xfrm>
                <a:off x="4364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40" name="Line 200"/>
              <p:cNvSpPr>
                <a:spLocks noChangeShapeType="1"/>
              </p:cNvSpPr>
              <p:nvPr/>
            </p:nvSpPr>
            <p:spPr bwMode="auto">
              <a:xfrm flipH="1">
                <a:off x="4360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41" name="Line 201"/>
              <p:cNvSpPr>
                <a:spLocks noChangeShapeType="1"/>
              </p:cNvSpPr>
              <p:nvPr/>
            </p:nvSpPr>
            <p:spPr bwMode="auto">
              <a:xfrm>
                <a:off x="4372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42" name="Line 202"/>
              <p:cNvSpPr>
                <a:spLocks noChangeShapeType="1"/>
              </p:cNvSpPr>
              <p:nvPr/>
            </p:nvSpPr>
            <p:spPr bwMode="auto">
              <a:xfrm flipH="1">
                <a:off x="4368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43" name="Line 203"/>
              <p:cNvSpPr>
                <a:spLocks noChangeShapeType="1"/>
              </p:cNvSpPr>
              <p:nvPr/>
            </p:nvSpPr>
            <p:spPr bwMode="auto">
              <a:xfrm>
                <a:off x="4380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44" name="Line 204"/>
              <p:cNvSpPr>
                <a:spLocks noChangeShapeType="1"/>
              </p:cNvSpPr>
              <p:nvPr/>
            </p:nvSpPr>
            <p:spPr bwMode="auto">
              <a:xfrm flipH="1">
                <a:off x="4376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45" name="Line 205"/>
              <p:cNvSpPr>
                <a:spLocks noChangeShapeType="1"/>
              </p:cNvSpPr>
              <p:nvPr/>
            </p:nvSpPr>
            <p:spPr bwMode="auto">
              <a:xfrm>
                <a:off x="4390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46" name="Line 206"/>
              <p:cNvSpPr>
                <a:spLocks noChangeShapeType="1"/>
              </p:cNvSpPr>
              <p:nvPr/>
            </p:nvSpPr>
            <p:spPr bwMode="auto">
              <a:xfrm flipH="1">
                <a:off x="4386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47" name="Line 207"/>
              <p:cNvSpPr>
                <a:spLocks noChangeShapeType="1"/>
              </p:cNvSpPr>
              <p:nvPr/>
            </p:nvSpPr>
            <p:spPr bwMode="auto">
              <a:xfrm>
                <a:off x="4398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48" name="Line 208"/>
              <p:cNvSpPr>
                <a:spLocks noChangeShapeType="1"/>
              </p:cNvSpPr>
              <p:nvPr/>
            </p:nvSpPr>
            <p:spPr bwMode="auto">
              <a:xfrm flipH="1">
                <a:off x="4394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49" name="Line 209"/>
              <p:cNvSpPr>
                <a:spLocks noChangeShapeType="1"/>
              </p:cNvSpPr>
              <p:nvPr/>
            </p:nvSpPr>
            <p:spPr bwMode="auto">
              <a:xfrm>
                <a:off x="4406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50" name="Line 210"/>
              <p:cNvSpPr>
                <a:spLocks noChangeShapeType="1"/>
              </p:cNvSpPr>
              <p:nvPr/>
            </p:nvSpPr>
            <p:spPr bwMode="auto">
              <a:xfrm flipH="1">
                <a:off x="4402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51" name="Line 211"/>
              <p:cNvSpPr>
                <a:spLocks noChangeShapeType="1"/>
              </p:cNvSpPr>
              <p:nvPr/>
            </p:nvSpPr>
            <p:spPr bwMode="auto">
              <a:xfrm>
                <a:off x="4414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52" name="Line 212"/>
              <p:cNvSpPr>
                <a:spLocks noChangeShapeType="1"/>
              </p:cNvSpPr>
              <p:nvPr/>
            </p:nvSpPr>
            <p:spPr bwMode="auto">
              <a:xfrm flipH="1">
                <a:off x="4410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53" name="Line 213"/>
              <p:cNvSpPr>
                <a:spLocks noChangeShapeType="1"/>
              </p:cNvSpPr>
              <p:nvPr/>
            </p:nvSpPr>
            <p:spPr bwMode="auto">
              <a:xfrm>
                <a:off x="4422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54" name="Line 214"/>
              <p:cNvSpPr>
                <a:spLocks noChangeShapeType="1"/>
              </p:cNvSpPr>
              <p:nvPr/>
            </p:nvSpPr>
            <p:spPr bwMode="auto">
              <a:xfrm flipH="1">
                <a:off x="441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55" name="Line 215"/>
              <p:cNvSpPr>
                <a:spLocks noChangeShapeType="1"/>
              </p:cNvSpPr>
              <p:nvPr/>
            </p:nvSpPr>
            <p:spPr bwMode="auto">
              <a:xfrm>
                <a:off x="4430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56" name="Line 216"/>
              <p:cNvSpPr>
                <a:spLocks noChangeShapeType="1"/>
              </p:cNvSpPr>
              <p:nvPr/>
            </p:nvSpPr>
            <p:spPr bwMode="auto">
              <a:xfrm flipH="1">
                <a:off x="4426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57" name="Line 217"/>
              <p:cNvSpPr>
                <a:spLocks noChangeShapeType="1"/>
              </p:cNvSpPr>
              <p:nvPr/>
            </p:nvSpPr>
            <p:spPr bwMode="auto">
              <a:xfrm>
                <a:off x="4440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58" name="Line 218"/>
              <p:cNvSpPr>
                <a:spLocks noChangeShapeType="1"/>
              </p:cNvSpPr>
              <p:nvPr/>
            </p:nvSpPr>
            <p:spPr bwMode="auto">
              <a:xfrm flipH="1">
                <a:off x="4436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59" name="Line 219"/>
              <p:cNvSpPr>
                <a:spLocks noChangeShapeType="1"/>
              </p:cNvSpPr>
              <p:nvPr/>
            </p:nvSpPr>
            <p:spPr bwMode="auto">
              <a:xfrm>
                <a:off x="4448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60" name="Line 220"/>
              <p:cNvSpPr>
                <a:spLocks noChangeShapeType="1"/>
              </p:cNvSpPr>
              <p:nvPr/>
            </p:nvSpPr>
            <p:spPr bwMode="auto">
              <a:xfrm flipH="1">
                <a:off x="4444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61" name="Line 221"/>
              <p:cNvSpPr>
                <a:spLocks noChangeShapeType="1"/>
              </p:cNvSpPr>
              <p:nvPr/>
            </p:nvSpPr>
            <p:spPr bwMode="auto">
              <a:xfrm>
                <a:off x="4456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62" name="Line 222"/>
              <p:cNvSpPr>
                <a:spLocks noChangeShapeType="1"/>
              </p:cNvSpPr>
              <p:nvPr/>
            </p:nvSpPr>
            <p:spPr bwMode="auto">
              <a:xfrm flipH="1">
                <a:off x="4452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63" name="Line 223"/>
              <p:cNvSpPr>
                <a:spLocks noChangeShapeType="1"/>
              </p:cNvSpPr>
              <p:nvPr/>
            </p:nvSpPr>
            <p:spPr bwMode="auto">
              <a:xfrm>
                <a:off x="4464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64" name="Line 224"/>
              <p:cNvSpPr>
                <a:spLocks noChangeShapeType="1"/>
              </p:cNvSpPr>
              <p:nvPr/>
            </p:nvSpPr>
            <p:spPr bwMode="auto">
              <a:xfrm flipH="1">
                <a:off x="4460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65" name="Line 225"/>
              <p:cNvSpPr>
                <a:spLocks noChangeShapeType="1"/>
              </p:cNvSpPr>
              <p:nvPr/>
            </p:nvSpPr>
            <p:spPr bwMode="auto">
              <a:xfrm>
                <a:off x="4472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66" name="Line 226"/>
              <p:cNvSpPr>
                <a:spLocks noChangeShapeType="1"/>
              </p:cNvSpPr>
              <p:nvPr/>
            </p:nvSpPr>
            <p:spPr bwMode="auto">
              <a:xfrm flipH="1">
                <a:off x="446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67" name="Line 227"/>
              <p:cNvSpPr>
                <a:spLocks noChangeShapeType="1"/>
              </p:cNvSpPr>
              <p:nvPr/>
            </p:nvSpPr>
            <p:spPr bwMode="auto">
              <a:xfrm>
                <a:off x="4482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68" name="Line 228"/>
              <p:cNvSpPr>
                <a:spLocks noChangeShapeType="1"/>
              </p:cNvSpPr>
              <p:nvPr/>
            </p:nvSpPr>
            <p:spPr bwMode="auto">
              <a:xfrm flipH="1">
                <a:off x="447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69" name="Line 229"/>
              <p:cNvSpPr>
                <a:spLocks noChangeShapeType="1"/>
              </p:cNvSpPr>
              <p:nvPr/>
            </p:nvSpPr>
            <p:spPr bwMode="auto">
              <a:xfrm>
                <a:off x="4490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70" name="Line 230"/>
              <p:cNvSpPr>
                <a:spLocks noChangeShapeType="1"/>
              </p:cNvSpPr>
              <p:nvPr/>
            </p:nvSpPr>
            <p:spPr bwMode="auto">
              <a:xfrm flipH="1">
                <a:off x="4486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71" name="Line 231"/>
              <p:cNvSpPr>
                <a:spLocks noChangeShapeType="1"/>
              </p:cNvSpPr>
              <p:nvPr/>
            </p:nvSpPr>
            <p:spPr bwMode="auto">
              <a:xfrm>
                <a:off x="449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72" name="Line 232"/>
              <p:cNvSpPr>
                <a:spLocks noChangeShapeType="1"/>
              </p:cNvSpPr>
              <p:nvPr/>
            </p:nvSpPr>
            <p:spPr bwMode="auto">
              <a:xfrm flipH="1">
                <a:off x="4494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8381" name="Group 233"/>
            <p:cNvGrpSpPr>
              <a:grpSpLocks/>
            </p:cNvGrpSpPr>
            <p:nvPr/>
          </p:nvGrpSpPr>
          <p:grpSpPr bwMode="auto">
            <a:xfrm rot="5400000">
              <a:off x="4381" y="1670"/>
              <a:ext cx="925" cy="853"/>
              <a:chOff x="3915" y="781"/>
              <a:chExt cx="925" cy="853"/>
            </a:xfrm>
          </p:grpSpPr>
          <p:grpSp>
            <p:nvGrpSpPr>
              <p:cNvPr id="58388" name="Group 234"/>
              <p:cNvGrpSpPr>
                <a:grpSpLocks/>
              </p:cNvGrpSpPr>
              <p:nvPr/>
            </p:nvGrpSpPr>
            <p:grpSpPr bwMode="auto">
              <a:xfrm>
                <a:off x="4648" y="1328"/>
                <a:ext cx="192" cy="105"/>
                <a:chOff x="1824" y="1086"/>
                <a:chExt cx="192" cy="105"/>
              </a:xfrm>
            </p:grpSpPr>
            <p:sp>
              <p:nvSpPr>
                <p:cNvPr id="343275" name="Rectangle 235"/>
                <p:cNvSpPr>
                  <a:spLocks noChangeArrowheads="1"/>
                </p:cNvSpPr>
                <p:nvPr/>
              </p:nvSpPr>
              <p:spPr bwMode="auto">
                <a:xfrm>
                  <a:off x="1866" y="1104"/>
                  <a:ext cx="96" cy="9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276" name="Rectangle 236"/>
                <p:cNvSpPr>
                  <a:spLocks noChangeArrowheads="1"/>
                </p:cNvSpPr>
                <p:nvPr/>
              </p:nvSpPr>
              <p:spPr bwMode="auto">
                <a:xfrm>
                  <a:off x="1818" y="1088"/>
                  <a:ext cx="192" cy="5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8389" name="Group 237"/>
              <p:cNvGrpSpPr>
                <a:grpSpLocks/>
              </p:cNvGrpSpPr>
              <p:nvPr/>
            </p:nvGrpSpPr>
            <p:grpSpPr bwMode="auto">
              <a:xfrm>
                <a:off x="3932" y="1328"/>
                <a:ext cx="192" cy="105"/>
                <a:chOff x="1824" y="1086"/>
                <a:chExt cx="192" cy="105"/>
              </a:xfrm>
            </p:grpSpPr>
            <p:sp>
              <p:nvSpPr>
                <p:cNvPr id="343278" name="Rectangle 238"/>
                <p:cNvSpPr>
                  <a:spLocks noChangeArrowheads="1"/>
                </p:cNvSpPr>
                <p:nvPr/>
              </p:nvSpPr>
              <p:spPr bwMode="auto">
                <a:xfrm>
                  <a:off x="1866" y="1104"/>
                  <a:ext cx="96" cy="9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3279" name="Rectangle 239"/>
                <p:cNvSpPr>
                  <a:spLocks noChangeArrowheads="1"/>
                </p:cNvSpPr>
                <p:nvPr/>
              </p:nvSpPr>
              <p:spPr bwMode="auto">
                <a:xfrm>
                  <a:off x="1818" y="1088"/>
                  <a:ext cx="192" cy="5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43280" name="Rectangle 240"/>
              <p:cNvSpPr>
                <a:spLocks noChangeArrowheads="1"/>
              </p:cNvSpPr>
              <p:nvPr/>
            </p:nvSpPr>
            <p:spPr bwMode="auto">
              <a:xfrm>
                <a:off x="3912" y="1436"/>
                <a:ext cx="925" cy="201"/>
              </a:xfrm>
              <a:prstGeom prst="rect">
                <a:avLst/>
              </a:prstGeom>
              <a:solidFill>
                <a:srgbClr val="C0C0C0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81" name="AutoShape 241"/>
              <p:cNvSpPr>
                <a:spLocks noChangeArrowheads="1"/>
              </p:cNvSpPr>
              <p:nvPr/>
            </p:nvSpPr>
            <p:spPr bwMode="auto">
              <a:xfrm rot="10800000">
                <a:off x="4161" y="1259"/>
                <a:ext cx="428" cy="174"/>
              </a:xfrm>
              <a:custGeom>
                <a:avLst/>
                <a:gdLst>
                  <a:gd name="T0" fmla="*/ 400 w 21600"/>
                  <a:gd name="T1" fmla="*/ 87 h 21600"/>
                  <a:gd name="T2" fmla="*/ 214 w 21600"/>
                  <a:gd name="T3" fmla="*/ 174 h 21600"/>
                  <a:gd name="T4" fmla="*/ 28 w 21600"/>
                  <a:gd name="T5" fmla="*/ 87 h 21600"/>
                  <a:gd name="T6" fmla="*/ 21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79 w 21600"/>
                  <a:gd name="T13" fmla="*/ 3228 h 21600"/>
                  <a:gd name="T14" fmla="*/ 18421 w 21600"/>
                  <a:gd name="T15" fmla="*/ 1837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775" y="21600"/>
                    </a:lnTo>
                    <a:lnTo>
                      <a:pt x="1882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282" name="Rectangle 242"/>
              <p:cNvSpPr>
                <a:spLocks noChangeArrowheads="1"/>
              </p:cNvSpPr>
              <p:nvPr/>
            </p:nvSpPr>
            <p:spPr bwMode="auto">
              <a:xfrm>
                <a:off x="4208" y="1158"/>
                <a:ext cx="334" cy="1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83" name="Oval 243"/>
              <p:cNvSpPr>
                <a:spLocks noChangeArrowheads="1"/>
              </p:cNvSpPr>
              <p:nvPr/>
            </p:nvSpPr>
            <p:spPr bwMode="auto">
              <a:xfrm>
                <a:off x="4125" y="784"/>
                <a:ext cx="500" cy="4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84" name="Line 244"/>
              <p:cNvSpPr>
                <a:spLocks noChangeShapeType="1"/>
              </p:cNvSpPr>
              <p:nvPr/>
            </p:nvSpPr>
            <p:spPr bwMode="auto">
              <a:xfrm flipH="1" flipV="1">
                <a:off x="4259" y="1016"/>
                <a:ext cx="52" cy="2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85" name="Line 245"/>
              <p:cNvSpPr>
                <a:spLocks noChangeShapeType="1"/>
              </p:cNvSpPr>
              <p:nvPr/>
            </p:nvSpPr>
            <p:spPr bwMode="auto">
              <a:xfrm flipV="1">
                <a:off x="4450" y="1015"/>
                <a:ext cx="52" cy="2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86" name="Line 246"/>
              <p:cNvSpPr>
                <a:spLocks noChangeShapeType="1"/>
              </p:cNvSpPr>
              <p:nvPr/>
            </p:nvSpPr>
            <p:spPr bwMode="auto">
              <a:xfrm>
                <a:off x="4262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87" name="Line 247"/>
              <p:cNvSpPr>
                <a:spLocks noChangeShapeType="1"/>
              </p:cNvSpPr>
              <p:nvPr/>
            </p:nvSpPr>
            <p:spPr bwMode="auto">
              <a:xfrm flipH="1">
                <a:off x="4258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88" name="Line 248"/>
              <p:cNvSpPr>
                <a:spLocks noChangeShapeType="1"/>
              </p:cNvSpPr>
              <p:nvPr/>
            </p:nvSpPr>
            <p:spPr bwMode="auto">
              <a:xfrm>
                <a:off x="4270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89" name="Line 249"/>
              <p:cNvSpPr>
                <a:spLocks noChangeShapeType="1"/>
              </p:cNvSpPr>
              <p:nvPr/>
            </p:nvSpPr>
            <p:spPr bwMode="auto">
              <a:xfrm flipH="1">
                <a:off x="4266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90" name="Line 250"/>
              <p:cNvSpPr>
                <a:spLocks noChangeShapeType="1"/>
              </p:cNvSpPr>
              <p:nvPr/>
            </p:nvSpPr>
            <p:spPr bwMode="auto">
              <a:xfrm>
                <a:off x="4278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91" name="Line 251"/>
              <p:cNvSpPr>
                <a:spLocks noChangeShapeType="1"/>
              </p:cNvSpPr>
              <p:nvPr/>
            </p:nvSpPr>
            <p:spPr bwMode="auto">
              <a:xfrm flipH="1">
                <a:off x="4274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92" name="Line 252"/>
              <p:cNvSpPr>
                <a:spLocks noChangeShapeType="1"/>
              </p:cNvSpPr>
              <p:nvPr/>
            </p:nvSpPr>
            <p:spPr bwMode="auto">
              <a:xfrm>
                <a:off x="4288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93" name="Line 253"/>
              <p:cNvSpPr>
                <a:spLocks noChangeShapeType="1"/>
              </p:cNvSpPr>
              <p:nvPr/>
            </p:nvSpPr>
            <p:spPr bwMode="auto">
              <a:xfrm flipH="1">
                <a:off x="4284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94" name="Line 254"/>
              <p:cNvSpPr>
                <a:spLocks noChangeShapeType="1"/>
              </p:cNvSpPr>
              <p:nvPr/>
            </p:nvSpPr>
            <p:spPr bwMode="auto">
              <a:xfrm>
                <a:off x="4296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95" name="Line 255"/>
              <p:cNvSpPr>
                <a:spLocks noChangeShapeType="1"/>
              </p:cNvSpPr>
              <p:nvPr/>
            </p:nvSpPr>
            <p:spPr bwMode="auto">
              <a:xfrm flipH="1">
                <a:off x="4292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96" name="Line 256"/>
              <p:cNvSpPr>
                <a:spLocks noChangeShapeType="1"/>
              </p:cNvSpPr>
              <p:nvPr/>
            </p:nvSpPr>
            <p:spPr bwMode="auto">
              <a:xfrm>
                <a:off x="4304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97" name="Line 257"/>
              <p:cNvSpPr>
                <a:spLocks noChangeShapeType="1"/>
              </p:cNvSpPr>
              <p:nvPr/>
            </p:nvSpPr>
            <p:spPr bwMode="auto">
              <a:xfrm flipH="1">
                <a:off x="4300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98" name="Line 258"/>
              <p:cNvSpPr>
                <a:spLocks noChangeShapeType="1"/>
              </p:cNvSpPr>
              <p:nvPr/>
            </p:nvSpPr>
            <p:spPr bwMode="auto">
              <a:xfrm>
                <a:off x="4312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299" name="Line 259"/>
              <p:cNvSpPr>
                <a:spLocks noChangeShapeType="1"/>
              </p:cNvSpPr>
              <p:nvPr/>
            </p:nvSpPr>
            <p:spPr bwMode="auto">
              <a:xfrm flipH="1">
                <a:off x="430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00" name="Line 260"/>
              <p:cNvSpPr>
                <a:spLocks noChangeShapeType="1"/>
              </p:cNvSpPr>
              <p:nvPr/>
            </p:nvSpPr>
            <p:spPr bwMode="auto">
              <a:xfrm>
                <a:off x="4320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01" name="Line 261"/>
              <p:cNvSpPr>
                <a:spLocks noChangeShapeType="1"/>
              </p:cNvSpPr>
              <p:nvPr/>
            </p:nvSpPr>
            <p:spPr bwMode="auto">
              <a:xfrm flipH="1">
                <a:off x="4316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02" name="Line 262"/>
              <p:cNvSpPr>
                <a:spLocks noChangeShapeType="1"/>
              </p:cNvSpPr>
              <p:nvPr/>
            </p:nvSpPr>
            <p:spPr bwMode="auto">
              <a:xfrm>
                <a:off x="432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03" name="Line 263"/>
              <p:cNvSpPr>
                <a:spLocks noChangeShapeType="1"/>
              </p:cNvSpPr>
              <p:nvPr/>
            </p:nvSpPr>
            <p:spPr bwMode="auto">
              <a:xfrm flipH="1">
                <a:off x="4324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04" name="Line 264"/>
              <p:cNvSpPr>
                <a:spLocks noChangeShapeType="1"/>
              </p:cNvSpPr>
              <p:nvPr/>
            </p:nvSpPr>
            <p:spPr bwMode="auto">
              <a:xfrm>
                <a:off x="433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05" name="Line 265"/>
              <p:cNvSpPr>
                <a:spLocks noChangeShapeType="1"/>
              </p:cNvSpPr>
              <p:nvPr/>
            </p:nvSpPr>
            <p:spPr bwMode="auto">
              <a:xfrm flipH="1">
                <a:off x="4334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06" name="Line 266"/>
              <p:cNvSpPr>
                <a:spLocks noChangeShapeType="1"/>
              </p:cNvSpPr>
              <p:nvPr/>
            </p:nvSpPr>
            <p:spPr bwMode="auto">
              <a:xfrm>
                <a:off x="4346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07" name="Line 267"/>
              <p:cNvSpPr>
                <a:spLocks noChangeShapeType="1"/>
              </p:cNvSpPr>
              <p:nvPr/>
            </p:nvSpPr>
            <p:spPr bwMode="auto">
              <a:xfrm flipH="1">
                <a:off x="4342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08" name="Line 268"/>
              <p:cNvSpPr>
                <a:spLocks noChangeShapeType="1"/>
              </p:cNvSpPr>
              <p:nvPr/>
            </p:nvSpPr>
            <p:spPr bwMode="auto">
              <a:xfrm>
                <a:off x="4354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09" name="Line 269"/>
              <p:cNvSpPr>
                <a:spLocks noChangeShapeType="1"/>
              </p:cNvSpPr>
              <p:nvPr/>
            </p:nvSpPr>
            <p:spPr bwMode="auto">
              <a:xfrm flipH="1">
                <a:off x="4350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10" name="Line 270"/>
              <p:cNvSpPr>
                <a:spLocks noChangeShapeType="1"/>
              </p:cNvSpPr>
              <p:nvPr/>
            </p:nvSpPr>
            <p:spPr bwMode="auto">
              <a:xfrm>
                <a:off x="4364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11" name="Line 271"/>
              <p:cNvSpPr>
                <a:spLocks noChangeShapeType="1"/>
              </p:cNvSpPr>
              <p:nvPr/>
            </p:nvSpPr>
            <p:spPr bwMode="auto">
              <a:xfrm flipH="1">
                <a:off x="4360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12" name="Line 272"/>
              <p:cNvSpPr>
                <a:spLocks noChangeShapeType="1"/>
              </p:cNvSpPr>
              <p:nvPr/>
            </p:nvSpPr>
            <p:spPr bwMode="auto">
              <a:xfrm>
                <a:off x="4372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13" name="Line 273"/>
              <p:cNvSpPr>
                <a:spLocks noChangeShapeType="1"/>
              </p:cNvSpPr>
              <p:nvPr/>
            </p:nvSpPr>
            <p:spPr bwMode="auto">
              <a:xfrm flipH="1">
                <a:off x="4368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14" name="Line 274"/>
              <p:cNvSpPr>
                <a:spLocks noChangeShapeType="1"/>
              </p:cNvSpPr>
              <p:nvPr/>
            </p:nvSpPr>
            <p:spPr bwMode="auto">
              <a:xfrm>
                <a:off x="4380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15" name="Line 275"/>
              <p:cNvSpPr>
                <a:spLocks noChangeShapeType="1"/>
              </p:cNvSpPr>
              <p:nvPr/>
            </p:nvSpPr>
            <p:spPr bwMode="auto">
              <a:xfrm flipH="1">
                <a:off x="4376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16" name="Line 276"/>
              <p:cNvSpPr>
                <a:spLocks noChangeShapeType="1"/>
              </p:cNvSpPr>
              <p:nvPr/>
            </p:nvSpPr>
            <p:spPr bwMode="auto">
              <a:xfrm>
                <a:off x="4390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17" name="Line 277"/>
              <p:cNvSpPr>
                <a:spLocks noChangeShapeType="1"/>
              </p:cNvSpPr>
              <p:nvPr/>
            </p:nvSpPr>
            <p:spPr bwMode="auto">
              <a:xfrm flipH="1">
                <a:off x="4386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18" name="Line 278"/>
              <p:cNvSpPr>
                <a:spLocks noChangeShapeType="1"/>
              </p:cNvSpPr>
              <p:nvPr/>
            </p:nvSpPr>
            <p:spPr bwMode="auto">
              <a:xfrm>
                <a:off x="4398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19" name="Line 279"/>
              <p:cNvSpPr>
                <a:spLocks noChangeShapeType="1"/>
              </p:cNvSpPr>
              <p:nvPr/>
            </p:nvSpPr>
            <p:spPr bwMode="auto">
              <a:xfrm flipH="1">
                <a:off x="4394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20" name="Line 280"/>
              <p:cNvSpPr>
                <a:spLocks noChangeShapeType="1"/>
              </p:cNvSpPr>
              <p:nvPr/>
            </p:nvSpPr>
            <p:spPr bwMode="auto">
              <a:xfrm>
                <a:off x="4406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21" name="Line 281"/>
              <p:cNvSpPr>
                <a:spLocks noChangeShapeType="1"/>
              </p:cNvSpPr>
              <p:nvPr/>
            </p:nvSpPr>
            <p:spPr bwMode="auto">
              <a:xfrm flipH="1">
                <a:off x="4402" y="1013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22" name="Line 282"/>
              <p:cNvSpPr>
                <a:spLocks noChangeShapeType="1"/>
              </p:cNvSpPr>
              <p:nvPr/>
            </p:nvSpPr>
            <p:spPr bwMode="auto">
              <a:xfrm>
                <a:off x="4414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23" name="Line 283"/>
              <p:cNvSpPr>
                <a:spLocks noChangeShapeType="1"/>
              </p:cNvSpPr>
              <p:nvPr/>
            </p:nvSpPr>
            <p:spPr bwMode="auto">
              <a:xfrm flipH="1">
                <a:off x="4410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24" name="Line 284"/>
              <p:cNvSpPr>
                <a:spLocks noChangeShapeType="1"/>
              </p:cNvSpPr>
              <p:nvPr/>
            </p:nvSpPr>
            <p:spPr bwMode="auto">
              <a:xfrm>
                <a:off x="4422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25" name="Line 285"/>
              <p:cNvSpPr>
                <a:spLocks noChangeShapeType="1"/>
              </p:cNvSpPr>
              <p:nvPr/>
            </p:nvSpPr>
            <p:spPr bwMode="auto">
              <a:xfrm flipH="1">
                <a:off x="441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26" name="Line 286"/>
              <p:cNvSpPr>
                <a:spLocks noChangeShapeType="1"/>
              </p:cNvSpPr>
              <p:nvPr/>
            </p:nvSpPr>
            <p:spPr bwMode="auto">
              <a:xfrm>
                <a:off x="4430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27" name="Line 287"/>
              <p:cNvSpPr>
                <a:spLocks noChangeShapeType="1"/>
              </p:cNvSpPr>
              <p:nvPr/>
            </p:nvSpPr>
            <p:spPr bwMode="auto">
              <a:xfrm flipH="1">
                <a:off x="4426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28" name="Line 288"/>
              <p:cNvSpPr>
                <a:spLocks noChangeShapeType="1"/>
              </p:cNvSpPr>
              <p:nvPr/>
            </p:nvSpPr>
            <p:spPr bwMode="auto">
              <a:xfrm>
                <a:off x="4440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29" name="Line 289"/>
              <p:cNvSpPr>
                <a:spLocks noChangeShapeType="1"/>
              </p:cNvSpPr>
              <p:nvPr/>
            </p:nvSpPr>
            <p:spPr bwMode="auto">
              <a:xfrm flipH="1">
                <a:off x="4436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30" name="Line 290"/>
              <p:cNvSpPr>
                <a:spLocks noChangeShapeType="1"/>
              </p:cNvSpPr>
              <p:nvPr/>
            </p:nvSpPr>
            <p:spPr bwMode="auto">
              <a:xfrm>
                <a:off x="4448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31" name="Line 291"/>
              <p:cNvSpPr>
                <a:spLocks noChangeShapeType="1"/>
              </p:cNvSpPr>
              <p:nvPr/>
            </p:nvSpPr>
            <p:spPr bwMode="auto">
              <a:xfrm flipH="1">
                <a:off x="4444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32" name="Line 292"/>
              <p:cNvSpPr>
                <a:spLocks noChangeShapeType="1"/>
              </p:cNvSpPr>
              <p:nvPr/>
            </p:nvSpPr>
            <p:spPr bwMode="auto">
              <a:xfrm>
                <a:off x="4456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33" name="Line 293"/>
              <p:cNvSpPr>
                <a:spLocks noChangeShapeType="1"/>
              </p:cNvSpPr>
              <p:nvPr/>
            </p:nvSpPr>
            <p:spPr bwMode="auto">
              <a:xfrm flipH="1">
                <a:off x="4452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34" name="Line 294"/>
              <p:cNvSpPr>
                <a:spLocks noChangeShapeType="1"/>
              </p:cNvSpPr>
              <p:nvPr/>
            </p:nvSpPr>
            <p:spPr bwMode="auto">
              <a:xfrm>
                <a:off x="4464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35" name="Line 295"/>
              <p:cNvSpPr>
                <a:spLocks noChangeShapeType="1"/>
              </p:cNvSpPr>
              <p:nvPr/>
            </p:nvSpPr>
            <p:spPr bwMode="auto">
              <a:xfrm flipH="1">
                <a:off x="4460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36" name="Line 296"/>
              <p:cNvSpPr>
                <a:spLocks noChangeShapeType="1"/>
              </p:cNvSpPr>
              <p:nvPr/>
            </p:nvSpPr>
            <p:spPr bwMode="auto">
              <a:xfrm>
                <a:off x="4472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37" name="Line 297"/>
              <p:cNvSpPr>
                <a:spLocks noChangeShapeType="1"/>
              </p:cNvSpPr>
              <p:nvPr/>
            </p:nvSpPr>
            <p:spPr bwMode="auto">
              <a:xfrm flipH="1">
                <a:off x="446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38" name="Line 298"/>
              <p:cNvSpPr>
                <a:spLocks noChangeShapeType="1"/>
              </p:cNvSpPr>
              <p:nvPr/>
            </p:nvSpPr>
            <p:spPr bwMode="auto">
              <a:xfrm>
                <a:off x="4482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39" name="Line 299"/>
              <p:cNvSpPr>
                <a:spLocks noChangeShapeType="1"/>
              </p:cNvSpPr>
              <p:nvPr/>
            </p:nvSpPr>
            <p:spPr bwMode="auto">
              <a:xfrm flipH="1">
                <a:off x="447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40" name="Line 300"/>
              <p:cNvSpPr>
                <a:spLocks noChangeShapeType="1"/>
              </p:cNvSpPr>
              <p:nvPr/>
            </p:nvSpPr>
            <p:spPr bwMode="auto">
              <a:xfrm>
                <a:off x="4490" y="1015"/>
                <a:ext cx="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41" name="Line 301"/>
              <p:cNvSpPr>
                <a:spLocks noChangeShapeType="1"/>
              </p:cNvSpPr>
              <p:nvPr/>
            </p:nvSpPr>
            <p:spPr bwMode="auto">
              <a:xfrm flipH="1">
                <a:off x="4486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42" name="Line 302"/>
              <p:cNvSpPr>
                <a:spLocks noChangeShapeType="1"/>
              </p:cNvSpPr>
              <p:nvPr/>
            </p:nvSpPr>
            <p:spPr bwMode="auto">
              <a:xfrm>
                <a:off x="4498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3343" name="Line 303"/>
              <p:cNvSpPr>
                <a:spLocks noChangeShapeType="1"/>
              </p:cNvSpPr>
              <p:nvPr/>
            </p:nvSpPr>
            <p:spPr bwMode="auto">
              <a:xfrm flipH="1">
                <a:off x="4494" y="101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43344" name="Line 304"/>
            <p:cNvSpPr>
              <a:spLocks noChangeShapeType="1"/>
            </p:cNvSpPr>
            <p:nvPr/>
          </p:nvSpPr>
          <p:spPr bwMode="auto">
            <a:xfrm flipH="1">
              <a:off x="2545" y="826"/>
              <a:ext cx="0" cy="10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3345" name="Line 305"/>
            <p:cNvSpPr>
              <a:spLocks noChangeShapeType="1"/>
            </p:cNvSpPr>
            <p:nvPr/>
          </p:nvSpPr>
          <p:spPr bwMode="auto">
            <a:xfrm flipH="1">
              <a:off x="2545" y="2393"/>
              <a:ext cx="0" cy="9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3346" name="Line 306"/>
            <p:cNvSpPr>
              <a:spLocks noChangeShapeType="1"/>
            </p:cNvSpPr>
            <p:nvPr/>
          </p:nvSpPr>
          <p:spPr bwMode="auto">
            <a:xfrm flipH="1">
              <a:off x="3596" y="821"/>
              <a:ext cx="0" cy="10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3347" name="Line 307"/>
            <p:cNvSpPr>
              <a:spLocks noChangeShapeType="1"/>
            </p:cNvSpPr>
            <p:nvPr/>
          </p:nvSpPr>
          <p:spPr bwMode="auto">
            <a:xfrm flipH="1">
              <a:off x="3596" y="2388"/>
              <a:ext cx="0" cy="9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3348" name="Line 308"/>
            <p:cNvSpPr>
              <a:spLocks noChangeShapeType="1"/>
            </p:cNvSpPr>
            <p:nvPr/>
          </p:nvSpPr>
          <p:spPr bwMode="auto">
            <a:xfrm flipH="1">
              <a:off x="4648" y="821"/>
              <a:ext cx="0" cy="10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3349" name="Line 309"/>
            <p:cNvSpPr>
              <a:spLocks noChangeShapeType="1"/>
            </p:cNvSpPr>
            <p:nvPr/>
          </p:nvSpPr>
          <p:spPr bwMode="auto">
            <a:xfrm flipH="1">
              <a:off x="4648" y="2388"/>
              <a:ext cx="0" cy="9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152400" y="1066800"/>
            <a:ext cx="88392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6000" b="1" i="1">
                <a:solidFill>
                  <a:schemeClr val="bg1"/>
                </a:solidFill>
                <a:latin typeface="Franklin Gothic Medium" charset="0"/>
                <a:ea typeface="ＭＳ Ｐゴシック" charset="0"/>
              </a:rPr>
              <a:t>Parallel</a:t>
            </a:r>
          </a:p>
        </p:txBody>
      </p:sp>
      <p:grpSp>
        <p:nvGrpSpPr>
          <p:cNvPr id="60419" name="Group 4"/>
          <p:cNvGrpSpPr>
            <a:grpSpLocks/>
          </p:cNvGrpSpPr>
          <p:nvPr/>
        </p:nvGrpSpPr>
        <p:grpSpPr bwMode="auto">
          <a:xfrm rot="-5400000">
            <a:off x="754063" y="2206625"/>
            <a:ext cx="1408112" cy="153988"/>
            <a:chOff x="2007" y="947"/>
            <a:chExt cx="1209" cy="113"/>
          </a:xfrm>
        </p:grpSpPr>
        <p:sp>
          <p:nvSpPr>
            <p:cNvPr id="345093" name="Rectangle 5"/>
            <p:cNvSpPr>
              <a:spLocks noChangeArrowheads="1"/>
            </p:cNvSpPr>
            <p:nvPr/>
          </p:nvSpPr>
          <p:spPr bwMode="auto">
            <a:xfrm rot="5400000">
              <a:off x="2551" y="400"/>
              <a:ext cx="113" cy="120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5094" name="Rectangle 6"/>
            <p:cNvSpPr>
              <a:spLocks noChangeArrowheads="1"/>
            </p:cNvSpPr>
            <p:nvPr/>
          </p:nvSpPr>
          <p:spPr bwMode="auto">
            <a:xfrm>
              <a:off x="3070" y="947"/>
              <a:ext cx="144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0420" name="Group 7"/>
          <p:cNvGrpSpPr>
            <a:grpSpLocks/>
          </p:cNvGrpSpPr>
          <p:nvPr/>
        </p:nvGrpSpPr>
        <p:grpSpPr bwMode="auto">
          <a:xfrm rot="-5400000">
            <a:off x="1531938" y="1563687"/>
            <a:ext cx="223838" cy="144463"/>
            <a:chOff x="1824" y="1086"/>
            <a:chExt cx="192" cy="105"/>
          </a:xfrm>
        </p:grpSpPr>
        <p:sp>
          <p:nvSpPr>
            <p:cNvPr id="345096" name="Rectangle 8"/>
            <p:cNvSpPr>
              <a:spLocks noChangeArrowheads="1"/>
            </p:cNvSpPr>
            <p:nvPr/>
          </p:nvSpPr>
          <p:spPr bwMode="auto">
            <a:xfrm>
              <a:off x="1872" y="1098"/>
              <a:ext cx="97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5097" name="Rectangle 9"/>
            <p:cNvSpPr>
              <a:spLocks noChangeArrowheads="1"/>
            </p:cNvSpPr>
            <p:nvPr/>
          </p:nvSpPr>
          <p:spPr bwMode="auto">
            <a:xfrm>
              <a:off x="1828" y="1083"/>
              <a:ext cx="192" cy="6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0421" name="Group 10"/>
          <p:cNvGrpSpPr>
            <a:grpSpLocks/>
          </p:cNvGrpSpPr>
          <p:nvPr/>
        </p:nvGrpSpPr>
        <p:grpSpPr bwMode="auto">
          <a:xfrm rot="-5400000">
            <a:off x="1531938" y="3016250"/>
            <a:ext cx="223837" cy="144463"/>
            <a:chOff x="1824" y="1086"/>
            <a:chExt cx="192" cy="105"/>
          </a:xfrm>
        </p:grpSpPr>
        <p:sp>
          <p:nvSpPr>
            <p:cNvPr id="345099" name="Rectangle 11"/>
            <p:cNvSpPr>
              <a:spLocks noChangeArrowheads="1"/>
            </p:cNvSpPr>
            <p:nvPr/>
          </p:nvSpPr>
          <p:spPr bwMode="auto">
            <a:xfrm>
              <a:off x="1872" y="1098"/>
              <a:ext cx="97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5100" name="Rectangle 12"/>
            <p:cNvSpPr>
              <a:spLocks noChangeArrowheads="1"/>
            </p:cNvSpPr>
            <p:nvPr/>
          </p:nvSpPr>
          <p:spPr bwMode="auto">
            <a:xfrm>
              <a:off x="1828" y="1083"/>
              <a:ext cx="192" cy="6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45101" name="Rectangle 13"/>
          <p:cNvSpPr>
            <a:spLocks noChangeArrowheads="1"/>
          </p:cNvSpPr>
          <p:nvPr/>
        </p:nvSpPr>
        <p:spPr bwMode="auto">
          <a:xfrm rot="-5400000">
            <a:off x="1443037" y="2655888"/>
            <a:ext cx="169863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02" name="Oval 14"/>
          <p:cNvSpPr>
            <a:spLocks noChangeArrowheads="1"/>
          </p:cNvSpPr>
          <p:nvPr/>
        </p:nvSpPr>
        <p:spPr bwMode="auto">
          <a:xfrm rot="-5400000">
            <a:off x="1414462" y="2778126"/>
            <a:ext cx="112713" cy="1317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03" name="Rectangle 15"/>
          <p:cNvSpPr>
            <a:spLocks noChangeArrowheads="1"/>
          </p:cNvSpPr>
          <p:nvPr/>
        </p:nvSpPr>
        <p:spPr bwMode="auto">
          <a:xfrm rot="-5400000">
            <a:off x="1443038" y="1698625"/>
            <a:ext cx="169862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04" name="Rectangle 16"/>
          <p:cNvSpPr>
            <a:spLocks noChangeArrowheads="1"/>
          </p:cNvSpPr>
          <p:nvPr/>
        </p:nvSpPr>
        <p:spPr bwMode="auto">
          <a:xfrm rot="-5400000">
            <a:off x="1015207" y="2226469"/>
            <a:ext cx="1676400" cy="274637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0426" name="Group 17"/>
          <p:cNvGrpSpPr>
            <a:grpSpLocks/>
          </p:cNvGrpSpPr>
          <p:nvPr/>
        </p:nvGrpSpPr>
        <p:grpSpPr bwMode="auto">
          <a:xfrm>
            <a:off x="1382713" y="3355975"/>
            <a:ext cx="619125" cy="2122488"/>
            <a:chOff x="729" y="1473"/>
            <a:chExt cx="390" cy="1337"/>
          </a:xfrm>
        </p:grpSpPr>
        <p:grpSp>
          <p:nvGrpSpPr>
            <p:cNvPr id="60647" name="Group 18"/>
            <p:cNvGrpSpPr>
              <a:grpSpLocks/>
            </p:cNvGrpSpPr>
            <p:nvPr/>
          </p:nvGrpSpPr>
          <p:grpSpPr bwMode="auto">
            <a:xfrm>
              <a:off x="729" y="1586"/>
              <a:ext cx="343" cy="583"/>
              <a:chOff x="732" y="1985"/>
              <a:chExt cx="343" cy="583"/>
            </a:xfrm>
          </p:grpSpPr>
          <p:sp>
            <p:nvSpPr>
              <p:cNvPr id="345107" name="AutoShape 19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524"/>
              </a:xfrm>
              <a:prstGeom prst="roundRect">
                <a:avLst>
                  <a:gd name="adj" fmla="val 920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5108" name="AutoShape 20"/>
              <p:cNvSpPr>
                <a:spLocks noChangeArrowheads="1"/>
              </p:cNvSpPr>
              <p:nvPr/>
            </p:nvSpPr>
            <p:spPr bwMode="auto">
              <a:xfrm rot="10800000">
                <a:off x="864" y="1985"/>
                <a:ext cx="82" cy="27"/>
              </a:xfrm>
              <a:custGeom>
                <a:avLst/>
                <a:gdLst>
                  <a:gd name="T0" fmla="*/ 77 w 21600"/>
                  <a:gd name="T1" fmla="*/ 14 h 21600"/>
                  <a:gd name="T2" fmla="*/ 41 w 21600"/>
                  <a:gd name="T3" fmla="*/ 27 h 21600"/>
                  <a:gd name="T4" fmla="*/ 5 w 21600"/>
                  <a:gd name="T5" fmla="*/ 14 h 21600"/>
                  <a:gd name="T6" fmla="*/ 4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61 w 21600"/>
                  <a:gd name="T13" fmla="*/ 3200 h 21600"/>
                  <a:gd name="T14" fmla="*/ 18439 w 21600"/>
                  <a:gd name="T15" fmla="*/ 18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699" y="21600"/>
                    </a:lnTo>
                    <a:lnTo>
                      <a:pt x="189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09" name="AutoShape 21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181"/>
              </a:xfrm>
              <a:prstGeom prst="roundRect">
                <a:avLst>
                  <a:gd name="adj" fmla="val 1491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5110" name="Rectangle 22"/>
              <p:cNvSpPr>
                <a:spLocks noChangeArrowheads="1"/>
              </p:cNvSpPr>
              <p:nvPr/>
            </p:nvSpPr>
            <p:spPr bwMode="auto">
              <a:xfrm>
                <a:off x="736" y="2160"/>
                <a:ext cx="337" cy="13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5111" name="Text Box 23"/>
              <p:cNvSpPr txBox="1">
                <a:spLocks noChangeArrowheads="1"/>
              </p:cNvSpPr>
              <p:nvPr/>
            </p:nvSpPr>
            <p:spPr bwMode="auto">
              <a:xfrm rot="-5400000">
                <a:off x="585" y="2263"/>
                <a:ext cx="44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00" b="1" i="1">
                    <a:solidFill>
                      <a:srgbClr val="FFCC00"/>
                    </a:solidFill>
                    <a:latin typeface="Arial" charset="0"/>
                    <a:ea typeface="ＭＳ Ｐゴシック" charset="0"/>
                  </a:rPr>
                  <a:t>Duracell</a:t>
                </a:r>
              </a:p>
            </p:txBody>
          </p:sp>
        </p:grpSp>
        <p:grpSp>
          <p:nvGrpSpPr>
            <p:cNvPr id="60648" name="Group 24"/>
            <p:cNvGrpSpPr>
              <a:grpSpLocks/>
            </p:cNvGrpSpPr>
            <p:nvPr/>
          </p:nvGrpSpPr>
          <p:grpSpPr bwMode="auto">
            <a:xfrm>
              <a:off x="729" y="2142"/>
              <a:ext cx="343" cy="583"/>
              <a:chOff x="732" y="1985"/>
              <a:chExt cx="343" cy="583"/>
            </a:xfrm>
          </p:grpSpPr>
          <p:sp>
            <p:nvSpPr>
              <p:cNvPr id="345113" name="AutoShape 25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524"/>
              </a:xfrm>
              <a:prstGeom prst="roundRect">
                <a:avLst>
                  <a:gd name="adj" fmla="val 920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5114" name="AutoShape 26"/>
              <p:cNvSpPr>
                <a:spLocks noChangeArrowheads="1"/>
              </p:cNvSpPr>
              <p:nvPr/>
            </p:nvSpPr>
            <p:spPr bwMode="auto">
              <a:xfrm rot="10800000">
                <a:off x="864" y="1985"/>
                <a:ext cx="82" cy="27"/>
              </a:xfrm>
              <a:custGeom>
                <a:avLst/>
                <a:gdLst>
                  <a:gd name="T0" fmla="*/ 77 w 21600"/>
                  <a:gd name="T1" fmla="*/ 14 h 21600"/>
                  <a:gd name="T2" fmla="*/ 41 w 21600"/>
                  <a:gd name="T3" fmla="*/ 27 h 21600"/>
                  <a:gd name="T4" fmla="*/ 5 w 21600"/>
                  <a:gd name="T5" fmla="*/ 14 h 21600"/>
                  <a:gd name="T6" fmla="*/ 4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61 w 21600"/>
                  <a:gd name="T13" fmla="*/ 3200 h 21600"/>
                  <a:gd name="T14" fmla="*/ 18439 w 21600"/>
                  <a:gd name="T15" fmla="*/ 18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699" y="21600"/>
                    </a:lnTo>
                    <a:lnTo>
                      <a:pt x="189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15" name="AutoShape 27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181"/>
              </a:xfrm>
              <a:prstGeom prst="roundRect">
                <a:avLst>
                  <a:gd name="adj" fmla="val 1491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5116" name="Rectangle 28"/>
              <p:cNvSpPr>
                <a:spLocks noChangeArrowheads="1"/>
              </p:cNvSpPr>
              <p:nvPr/>
            </p:nvSpPr>
            <p:spPr bwMode="auto">
              <a:xfrm>
                <a:off x="736" y="2160"/>
                <a:ext cx="337" cy="13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5117" name="Text Box 29"/>
              <p:cNvSpPr txBox="1">
                <a:spLocks noChangeArrowheads="1"/>
              </p:cNvSpPr>
              <p:nvPr/>
            </p:nvSpPr>
            <p:spPr bwMode="auto">
              <a:xfrm rot="-5400000">
                <a:off x="585" y="2263"/>
                <a:ext cx="44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00" b="1" i="1">
                    <a:solidFill>
                      <a:srgbClr val="FFCC00"/>
                    </a:solidFill>
                    <a:latin typeface="Arial" charset="0"/>
                    <a:ea typeface="ＭＳ Ｐゴシック" charset="0"/>
                  </a:rPr>
                  <a:t>Duracell</a:t>
                </a:r>
              </a:p>
            </p:txBody>
          </p:sp>
        </p:grpSp>
        <p:sp>
          <p:nvSpPr>
            <p:cNvPr id="345118" name="Line 30"/>
            <p:cNvSpPr>
              <a:spLocks noChangeShapeType="1"/>
            </p:cNvSpPr>
            <p:nvPr/>
          </p:nvSpPr>
          <p:spPr bwMode="auto">
            <a:xfrm flipH="1">
              <a:off x="1111" y="1567"/>
              <a:ext cx="0" cy="1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0650" name="Group 31"/>
            <p:cNvGrpSpPr>
              <a:grpSpLocks/>
            </p:cNvGrpSpPr>
            <p:nvPr/>
          </p:nvGrpSpPr>
          <p:grpSpPr bwMode="auto">
            <a:xfrm>
              <a:off x="812" y="1473"/>
              <a:ext cx="192" cy="105"/>
              <a:chOff x="1824" y="1086"/>
              <a:chExt cx="192" cy="105"/>
            </a:xfrm>
          </p:grpSpPr>
          <p:sp>
            <p:nvSpPr>
              <p:cNvPr id="345120" name="Rectangle 32"/>
              <p:cNvSpPr>
                <a:spLocks noChangeArrowheads="1"/>
              </p:cNvSpPr>
              <p:nvPr/>
            </p:nvSpPr>
            <p:spPr bwMode="auto">
              <a:xfrm>
                <a:off x="1872" y="1098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5121" name="Rectangle 33"/>
              <p:cNvSpPr>
                <a:spLocks noChangeArrowheads="1"/>
              </p:cNvSpPr>
              <p:nvPr/>
            </p:nvSpPr>
            <p:spPr bwMode="auto">
              <a:xfrm>
                <a:off x="1824" y="1086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0651" name="Group 34"/>
            <p:cNvGrpSpPr>
              <a:grpSpLocks/>
            </p:cNvGrpSpPr>
            <p:nvPr/>
          </p:nvGrpSpPr>
          <p:grpSpPr bwMode="auto">
            <a:xfrm rot="10800000">
              <a:off x="812" y="2705"/>
              <a:ext cx="192" cy="105"/>
              <a:chOff x="1824" y="1086"/>
              <a:chExt cx="192" cy="105"/>
            </a:xfrm>
          </p:grpSpPr>
          <p:sp>
            <p:nvSpPr>
              <p:cNvPr id="345123" name="Rectangle 35"/>
              <p:cNvSpPr>
                <a:spLocks noChangeArrowheads="1"/>
              </p:cNvSpPr>
              <p:nvPr/>
            </p:nvSpPr>
            <p:spPr bwMode="auto">
              <a:xfrm>
                <a:off x="1875" y="1101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5124" name="Rectangle 36"/>
              <p:cNvSpPr>
                <a:spLocks noChangeArrowheads="1"/>
              </p:cNvSpPr>
              <p:nvPr/>
            </p:nvSpPr>
            <p:spPr bwMode="auto">
              <a:xfrm>
                <a:off x="1827" y="1085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45125" name="Line 37"/>
            <p:cNvSpPr>
              <a:spLocks noChangeShapeType="1"/>
            </p:cNvSpPr>
            <p:nvPr/>
          </p:nvSpPr>
          <p:spPr bwMode="auto">
            <a:xfrm flipH="1">
              <a:off x="729" y="2709"/>
              <a:ext cx="3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5126" name="Line 38"/>
            <p:cNvSpPr>
              <a:spLocks noChangeShapeType="1"/>
            </p:cNvSpPr>
            <p:nvPr/>
          </p:nvSpPr>
          <p:spPr bwMode="auto">
            <a:xfrm flipH="1">
              <a:off x="733" y="1573"/>
              <a:ext cx="3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45127" name="Line 39"/>
          <p:cNvSpPr>
            <a:spLocks noChangeShapeType="1"/>
          </p:cNvSpPr>
          <p:nvPr/>
        </p:nvSpPr>
        <p:spPr bwMode="auto">
          <a:xfrm flipH="1">
            <a:off x="1679575" y="1311275"/>
            <a:ext cx="5699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0428" name="Group 40"/>
          <p:cNvGrpSpPr>
            <a:grpSpLocks/>
          </p:cNvGrpSpPr>
          <p:nvPr/>
        </p:nvGrpSpPr>
        <p:grpSpPr bwMode="auto">
          <a:xfrm rot="5400000">
            <a:off x="3910807" y="3826669"/>
            <a:ext cx="304800" cy="166687"/>
            <a:chOff x="1824" y="1086"/>
            <a:chExt cx="192" cy="105"/>
          </a:xfrm>
        </p:grpSpPr>
        <p:sp>
          <p:nvSpPr>
            <p:cNvPr id="345129" name="Rectangle 41"/>
            <p:cNvSpPr>
              <a:spLocks noChangeArrowheads="1"/>
            </p:cNvSpPr>
            <p:nvPr/>
          </p:nvSpPr>
          <p:spPr bwMode="auto">
            <a:xfrm>
              <a:off x="1869" y="1101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5130" name="Rectangle 42"/>
            <p:cNvSpPr>
              <a:spLocks noChangeArrowheads="1"/>
            </p:cNvSpPr>
            <p:nvPr/>
          </p:nvSpPr>
          <p:spPr bwMode="auto">
            <a:xfrm>
              <a:off x="1821" y="1085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0429" name="Group 43"/>
          <p:cNvGrpSpPr>
            <a:grpSpLocks/>
          </p:cNvGrpSpPr>
          <p:nvPr/>
        </p:nvGrpSpPr>
        <p:grpSpPr bwMode="auto">
          <a:xfrm rot="5400000">
            <a:off x="3910807" y="2690019"/>
            <a:ext cx="304800" cy="166687"/>
            <a:chOff x="1824" y="1086"/>
            <a:chExt cx="192" cy="105"/>
          </a:xfrm>
        </p:grpSpPr>
        <p:sp>
          <p:nvSpPr>
            <p:cNvPr id="345132" name="Rectangle 44"/>
            <p:cNvSpPr>
              <a:spLocks noChangeArrowheads="1"/>
            </p:cNvSpPr>
            <p:nvPr/>
          </p:nvSpPr>
          <p:spPr bwMode="auto">
            <a:xfrm>
              <a:off x="1869" y="1101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5133" name="Rectangle 45"/>
            <p:cNvSpPr>
              <a:spLocks noChangeArrowheads="1"/>
            </p:cNvSpPr>
            <p:nvPr/>
          </p:nvSpPr>
          <p:spPr bwMode="auto">
            <a:xfrm>
              <a:off x="1821" y="1085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45134" name="Rectangle 46"/>
          <p:cNvSpPr>
            <a:spLocks noChangeArrowheads="1"/>
          </p:cNvSpPr>
          <p:nvPr/>
        </p:nvSpPr>
        <p:spPr bwMode="auto">
          <a:xfrm rot="5400000">
            <a:off x="3086100" y="3168650"/>
            <a:ext cx="1468438" cy="319088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35" name="Rectangle 47"/>
          <p:cNvSpPr>
            <a:spLocks noChangeArrowheads="1"/>
          </p:cNvSpPr>
          <p:nvPr/>
        </p:nvSpPr>
        <p:spPr bwMode="auto">
          <a:xfrm rot="5400000">
            <a:off x="4071937" y="3249613"/>
            <a:ext cx="530225" cy="158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36" name="Oval 48"/>
          <p:cNvSpPr>
            <a:spLocks noChangeArrowheads="1"/>
          </p:cNvSpPr>
          <p:nvPr/>
        </p:nvSpPr>
        <p:spPr bwMode="auto">
          <a:xfrm rot="5400000">
            <a:off x="4269582" y="2980531"/>
            <a:ext cx="793750" cy="6969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37" name="Line 49"/>
          <p:cNvSpPr>
            <a:spLocks noChangeShapeType="1"/>
          </p:cNvSpPr>
          <p:nvPr/>
        </p:nvSpPr>
        <p:spPr bwMode="auto">
          <a:xfrm rot="5400000" flipH="1" flipV="1">
            <a:off x="4408488" y="2994025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38" name="Line 50"/>
          <p:cNvSpPr>
            <a:spLocks noChangeShapeType="1"/>
          </p:cNvSpPr>
          <p:nvPr/>
        </p:nvSpPr>
        <p:spPr bwMode="auto">
          <a:xfrm rot="5400000" flipV="1">
            <a:off x="4410076" y="3297237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39" name="Line 51"/>
          <p:cNvSpPr>
            <a:spLocks noChangeShapeType="1"/>
          </p:cNvSpPr>
          <p:nvPr/>
        </p:nvSpPr>
        <p:spPr bwMode="auto">
          <a:xfrm rot="5400000">
            <a:off x="4640263" y="31496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40" name="Line 52"/>
          <p:cNvSpPr>
            <a:spLocks noChangeShapeType="1"/>
          </p:cNvSpPr>
          <p:nvPr/>
        </p:nvSpPr>
        <p:spPr bwMode="auto">
          <a:xfrm rot="5400000" flipH="1">
            <a:off x="4640263" y="3143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41" name="Line 53"/>
          <p:cNvSpPr>
            <a:spLocks noChangeShapeType="1"/>
          </p:cNvSpPr>
          <p:nvPr/>
        </p:nvSpPr>
        <p:spPr bwMode="auto">
          <a:xfrm rot="5400000">
            <a:off x="4639469" y="3159919"/>
            <a:ext cx="63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42" name="Line 54"/>
          <p:cNvSpPr>
            <a:spLocks noChangeShapeType="1"/>
          </p:cNvSpPr>
          <p:nvPr/>
        </p:nvSpPr>
        <p:spPr bwMode="auto">
          <a:xfrm rot="5400000" flipH="1">
            <a:off x="4640263" y="31559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43" name="Line 55"/>
          <p:cNvSpPr>
            <a:spLocks noChangeShapeType="1"/>
          </p:cNvSpPr>
          <p:nvPr/>
        </p:nvSpPr>
        <p:spPr bwMode="auto">
          <a:xfrm rot="5400000">
            <a:off x="4640263" y="31750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44" name="Line 56"/>
          <p:cNvSpPr>
            <a:spLocks noChangeShapeType="1"/>
          </p:cNvSpPr>
          <p:nvPr/>
        </p:nvSpPr>
        <p:spPr bwMode="auto">
          <a:xfrm rot="5400000" flipH="1">
            <a:off x="4640263" y="31686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45" name="Line 57"/>
          <p:cNvSpPr>
            <a:spLocks noChangeShapeType="1"/>
          </p:cNvSpPr>
          <p:nvPr/>
        </p:nvSpPr>
        <p:spPr bwMode="auto">
          <a:xfrm rot="5400000">
            <a:off x="4640263" y="31908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46" name="Line 58"/>
          <p:cNvSpPr>
            <a:spLocks noChangeShapeType="1"/>
          </p:cNvSpPr>
          <p:nvPr/>
        </p:nvSpPr>
        <p:spPr bwMode="auto">
          <a:xfrm rot="5400000" flipH="1">
            <a:off x="4640263" y="31845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47" name="Line 59"/>
          <p:cNvSpPr>
            <a:spLocks noChangeShapeType="1"/>
          </p:cNvSpPr>
          <p:nvPr/>
        </p:nvSpPr>
        <p:spPr bwMode="auto">
          <a:xfrm rot="5400000">
            <a:off x="4639469" y="3201194"/>
            <a:ext cx="63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48" name="Line 60"/>
          <p:cNvSpPr>
            <a:spLocks noChangeShapeType="1"/>
          </p:cNvSpPr>
          <p:nvPr/>
        </p:nvSpPr>
        <p:spPr bwMode="auto">
          <a:xfrm rot="5400000" flipH="1">
            <a:off x="4640263" y="31972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49" name="Line 61"/>
          <p:cNvSpPr>
            <a:spLocks noChangeShapeType="1"/>
          </p:cNvSpPr>
          <p:nvPr/>
        </p:nvSpPr>
        <p:spPr bwMode="auto">
          <a:xfrm rot="5400000">
            <a:off x="4640263" y="32162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50" name="Line 62"/>
          <p:cNvSpPr>
            <a:spLocks noChangeShapeType="1"/>
          </p:cNvSpPr>
          <p:nvPr/>
        </p:nvSpPr>
        <p:spPr bwMode="auto">
          <a:xfrm rot="5400000" flipH="1">
            <a:off x="4640263" y="32099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51" name="Line 63"/>
          <p:cNvSpPr>
            <a:spLocks noChangeShapeType="1"/>
          </p:cNvSpPr>
          <p:nvPr/>
        </p:nvSpPr>
        <p:spPr bwMode="auto">
          <a:xfrm rot="5400000">
            <a:off x="4641850" y="32289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52" name="Line 64"/>
          <p:cNvSpPr>
            <a:spLocks noChangeShapeType="1"/>
          </p:cNvSpPr>
          <p:nvPr/>
        </p:nvSpPr>
        <p:spPr bwMode="auto">
          <a:xfrm rot="5400000" flipH="1">
            <a:off x="4641850" y="32226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53" name="Line 65"/>
          <p:cNvSpPr>
            <a:spLocks noChangeShapeType="1"/>
          </p:cNvSpPr>
          <p:nvPr/>
        </p:nvSpPr>
        <p:spPr bwMode="auto">
          <a:xfrm rot="5400000">
            <a:off x="4639469" y="3239294"/>
            <a:ext cx="63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54" name="Line 66"/>
          <p:cNvSpPr>
            <a:spLocks noChangeShapeType="1"/>
          </p:cNvSpPr>
          <p:nvPr/>
        </p:nvSpPr>
        <p:spPr bwMode="auto">
          <a:xfrm rot="5400000" flipH="1">
            <a:off x="4641850" y="32353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55" name="Line 67"/>
          <p:cNvSpPr>
            <a:spLocks noChangeShapeType="1"/>
          </p:cNvSpPr>
          <p:nvPr/>
        </p:nvSpPr>
        <p:spPr bwMode="auto">
          <a:xfrm rot="5400000">
            <a:off x="4641850" y="32543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56" name="Line 68"/>
          <p:cNvSpPr>
            <a:spLocks noChangeShapeType="1"/>
          </p:cNvSpPr>
          <p:nvPr/>
        </p:nvSpPr>
        <p:spPr bwMode="auto">
          <a:xfrm rot="5400000" flipH="1">
            <a:off x="4641850" y="32480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57" name="Line 69"/>
          <p:cNvSpPr>
            <a:spLocks noChangeShapeType="1"/>
          </p:cNvSpPr>
          <p:nvPr/>
        </p:nvSpPr>
        <p:spPr bwMode="auto">
          <a:xfrm rot="5400000">
            <a:off x="4641850" y="3270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58" name="Line 70"/>
          <p:cNvSpPr>
            <a:spLocks noChangeShapeType="1"/>
          </p:cNvSpPr>
          <p:nvPr/>
        </p:nvSpPr>
        <p:spPr bwMode="auto">
          <a:xfrm rot="5400000" flipH="1">
            <a:off x="4641850" y="32639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59" name="Line 71"/>
          <p:cNvSpPr>
            <a:spLocks noChangeShapeType="1"/>
          </p:cNvSpPr>
          <p:nvPr/>
        </p:nvSpPr>
        <p:spPr bwMode="auto">
          <a:xfrm rot="5400000">
            <a:off x="4639469" y="3280569"/>
            <a:ext cx="63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60" name="Line 72"/>
          <p:cNvSpPr>
            <a:spLocks noChangeShapeType="1"/>
          </p:cNvSpPr>
          <p:nvPr/>
        </p:nvSpPr>
        <p:spPr bwMode="auto">
          <a:xfrm rot="5400000" flipH="1">
            <a:off x="4641850" y="32766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61" name="Line 73"/>
          <p:cNvSpPr>
            <a:spLocks noChangeShapeType="1"/>
          </p:cNvSpPr>
          <p:nvPr/>
        </p:nvSpPr>
        <p:spPr bwMode="auto">
          <a:xfrm rot="5400000">
            <a:off x="4641850" y="32956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62" name="Line 74"/>
          <p:cNvSpPr>
            <a:spLocks noChangeShapeType="1"/>
          </p:cNvSpPr>
          <p:nvPr/>
        </p:nvSpPr>
        <p:spPr bwMode="auto">
          <a:xfrm rot="5400000" flipH="1">
            <a:off x="4641850" y="32893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63" name="Line 75"/>
          <p:cNvSpPr>
            <a:spLocks noChangeShapeType="1"/>
          </p:cNvSpPr>
          <p:nvPr/>
        </p:nvSpPr>
        <p:spPr bwMode="auto">
          <a:xfrm rot="5400000">
            <a:off x="4640263" y="33115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64" name="Line 76"/>
          <p:cNvSpPr>
            <a:spLocks noChangeShapeType="1"/>
          </p:cNvSpPr>
          <p:nvPr/>
        </p:nvSpPr>
        <p:spPr bwMode="auto">
          <a:xfrm rot="5400000" flipH="1">
            <a:off x="4640263" y="33051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65" name="Line 77"/>
          <p:cNvSpPr>
            <a:spLocks noChangeShapeType="1"/>
          </p:cNvSpPr>
          <p:nvPr/>
        </p:nvSpPr>
        <p:spPr bwMode="auto">
          <a:xfrm rot="5400000">
            <a:off x="4639469" y="3321844"/>
            <a:ext cx="63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66" name="Line 78"/>
          <p:cNvSpPr>
            <a:spLocks noChangeShapeType="1"/>
          </p:cNvSpPr>
          <p:nvPr/>
        </p:nvSpPr>
        <p:spPr bwMode="auto">
          <a:xfrm rot="5400000" flipH="1">
            <a:off x="4640263" y="33178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67" name="Line 79"/>
          <p:cNvSpPr>
            <a:spLocks noChangeShapeType="1"/>
          </p:cNvSpPr>
          <p:nvPr/>
        </p:nvSpPr>
        <p:spPr bwMode="auto">
          <a:xfrm rot="5400000">
            <a:off x="4640263" y="33369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68" name="Line 80"/>
          <p:cNvSpPr>
            <a:spLocks noChangeShapeType="1"/>
          </p:cNvSpPr>
          <p:nvPr/>
        </p:nvSpPr>
        <p:spPr bwMode="auto">
          <a:xfrm rot="5400000" flipH="1">
            <a:off x="4640263" y="33305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69" name="Line 81"/>
          <p:cNvSpPr>
            <a:spLocks noChangeShapeType="1"/>
          </p:cNvSpPr>
          <p:nvPr/>
        </p:nvSpPr>
        <p:spPr bwMode="auto">
          <a:xfrm rot="5400000">
            <a:off x="4640263" y="3352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70" name="Line 82"/>
          <p:cNvSpPr>
            <a:spLocks noChangeShapeType="1"/>
          </p:cNvSpPr>
          <p:nvPr/>
        </p:nvSpPr>
        <p:spPr bwMode="auto">
          <a:xfrm rot="5400000" flipH="1">
            <a:off x="4640263" y="33464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71" name="Line 83"/>
          <p:cNvSpPr>
            <a:spLocks noChangeShapeType="1"/>
          </p:cNvSpPr>
          <p:nvPr/>
        </p:nvSpPr>
        <p:spPr bwMode="auto">
          <a:xfrm rot="5400000">
            <a:off x="4639469" y="3363119"/>
            <a:ext cx="63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72" name="Line 84"/>
          <p:cNvSpPr>
            <a:spLocks noChangeShapeType="1"/>
          </p:cNvSpPr>
          <p:nvPr/>
        </p:nvSpPr>
        <p:spPr bwMode="auto">
          <a:xfrm rot="5400000" flipH="1">
            <a:off x="4640263" y="33591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73" name="Line 85"/>
          <p:cNvSpPr>
            <a:spLocks noChangeShapeType="1"/>
          </p:cNvSpPr>
          <p:nvPr/>
        </p:nvSpPr>
        <p:spPr bwMode="auto">
          <a:xfrm rot="5400000">
            <a:off x="4640263" y="33782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74" name="Line 86"/>
          <p:cNvSpPr>
            <a:spLocks noChangeShapeType="1"/>
          </p:cNvSpPr>
          <p:nvPr/>
        </p:nvSpPr>
        <p:spPr bwMode="auto">
          <a:xfrm rot="5400000" flipH="1">
            <a:off x="4640263" y="33718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75" name="Line 87"/>
          <p:cNvSpPr>
            <a:spLocks noChangeShapeType="1"/>
          </p:cNvSpPr>
          <p:nvPr/>
        </p:nvSpPr>
        <p:spPr bwMode="auto">
          <a:xfrm rot="5400000">
            <a:off x="4641850" y="33909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76" name="Line 88"/>
          <p:cNvSpPr>
            <a:spLocks noChangeShapeType="1"/>
          </p:cNvSpPr>
          <p:nvPr/>
        </p:nvSpPr>
        <p:spPr bwMode="auto">
          <a:xfrm rot="5400000" flipH="1">
            <a:off x="4641850" y="33845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77" name="Line 89"/>
          <p:cNvSpPr>
            <a:spLocks noChangeShapeType="1"/>
          </p:cNvSpPr>
          <p:nvPr/>
        </p:nvSpPr>
        <p:spPr bwMode="auto">
          <a:xfrm rot="5400000">
            <a:off x="4639469" y="3401219"/>
            <a:ext cx="63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78" name="Line 90"/>
          <p:cNvSpPr>
            <a:spLocks noChangeShapeType="1"/>
          </p:cNvSpPr>
          <p:nvPr/>
        </p:nvSpPr>
        <p:spPr bwMode="auto">
          <a:xfrm rot="5400000" flipH="1">
            <a:off x="4641850" y="3397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79" name="Line 91"/>
          <p:cNvSpPr>
            <a:spLocks noChangeShapeType="1"/>
          </p:cNvSpPr>
          <p:nvPr/>
        </p:nvSpPr>
        <p:spPr bwMode="auto">
          <a:xfrm rot="5400000">
            <a:off x="4641850" y="34163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80" name="Line 92"/>
          <p:cNvSpPr>
            <a:spLocks noChangeShapeType="1"/>
          </p:cNvSpPr>
          <p:nvPr/>
        </p:nvSpPr>
        <p:spPr bwMode="auto">
          <a:xfrm rot="5400000" flipH="1">
            <a:off x="4641850" y="34099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81" name="Line 93"/>
          <p:cNvSpPr>
            <a:spLocks noChangeShapeType="1"/>
          </p:cNvSpPr>
          <p:nvPr/>
        </p:nvSpPr>
        <p:spPr bwMode="auto">
          <a:xfrm rot="5400000">
            <a:off x="4641850" y="34321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82" name="Line 94"/>
          <p:cNvSpPr>
            <a:spLocks noChangeShapeType="1"/>
          </p:cNvSpPr>
          <p:nvPr/>
        </p:nvSpPr>
        <p:spPr bwMode="auto">
          <a:xfrm rot="5400000" flipH="1">
            <a:off x="4641850" y="34258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83" name="Line 95"/>
          <p:cNvSpPr>
            <a:spLocks noChangeShapeType="1"/>
          </p:cNvSpPr>
          <p:nvPr/>
        </p:nvSpPr>
        <p:spPr bwMode="auto">
          <a:xfrm rot="5400000">
            <a:off x="4639469" y="3442494"/>
            <a:ext cx="63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84" name="Line 96"/>
          <p:cNvSpPr>
            <a:spLocks noChangeShapeType="1"/>
          </p:cNvSpPr>
          <p:nvPr/>
        </p:nvSpPr>
        <p:spPr bwMode="auto">
          <a:xfrm rot="5400000" flipH="1">
            <a:off x="4641850" y="34385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85" name="Line 97"/>
          <p:cNvSpPr>
            <a:spLocks noChangeShapeType="1"/>
          </p:cNvSpPr>
          <p:nvPr/>
        </p:nvSpPr>
        <p:spPr bwMode="auto">
          <a:xfrm rot="5400000">
            <a:off x="4641850" y="34575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86" name="Line 98"/>
          <p:cNvSpPr>
            <a:spLocks noChangeShapeType="1"/>
          </p:cNvSpPr>
          <p:nvPr/>
        </p:nvSpPr>
        <p:spPr bwMode="auto">
          <a:xfrm rot="5400000" flipH="1">
            <a:off x="4641850" y="34512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87" name="Line 99"/>
          <p:cNvSpPr>
            <a:spLocks noChangeShapeType="1"/>
          </p:cNvSpPr>
          <p:nvPr/>
        </p:nvSpPr>
        <p:spPr bwMode="auto">
          <a:xfrm rot="5400000">
            <a:off x="4639469" y="3467894"/>
            <a:ext cx="63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88" name="Line 100"/>
          <p:cNvSpPr>
            <a:spLocks noChangeShapeType="1"/>
          </p:cNvSpPr>
          <p:nvPr/>
        </p:nvSpPr>
        <p:spPr bwMode="auto">
          <a:xfrm rot="5400000" flipH="1">
            <a:off x="4641850" y="34639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89" name="Line 101"/>
          <p:cNvSpPr>
            <a:spLocks noChangeShapeType="1"/>
          </p:cNvSpPr>
          <p:nvPr/>
        </p:nvSpPr>
        <p:spPr bwMode="auto">
          <a:xfrm rot="5400000">
            <a:off x="4641850" y="34829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90" name="Line 102"/>
          <p:cNvSpPr>
            <a:spLocks noChangeShapeType="1"/>
          </p:cNvSpPr>
          <p:nvPr/>
        </p:nvSpPr>
        <p:spPr bwMode="auto">
          <a:xfrm rot="5400000" flipH="1">
            <a:off x="4641850" y="34766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91" name="Line 103"/>
          <p:cNvSpPr>
            <a:spLocks noChangeShapeType="1"/>
          </p:cNvSpPr>
          <p:nvPr/>
        </p:nvSpPr>
        <p:spPr bwMode="auto">
          <a:xfrm rot="5400000">
            <a:off x="4641850" y="34988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92" name="Line 104"/>
          <p:cNvSpPr>
            <a:spLocks noChangeShapeType="1"/>
          </p:cNvSpPr>
          <p:nvPr/>
        </p:nvSpPr>
        <p:spPr bwMode="auto">
          <a:xfrm rot="5400000" flipH="1">
            <a:off x="4641850" y="34925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93" name="Line 105"/>
          <p:cNvSpPr>
            <a:spLocks noChangeShapeType="1"/>
          </p:cNvSpPr>
          <p:nvPr/>
        </p:nvSpPr>
        <p:spPr bwMode="auto">
          <a:xfrm rot="5400000">
            <a:off x="4639469" y="3509169"/>
            <a:ext cx="63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94" name="Line 106"/>
          <p:cNvSpPr>
            <a:spLocks noChangeShapeType="1"/>
          </p:cNvSpPr>
          <p:nvPr/>
        </p:nvSpPr>
        <p:spPr bwMode="auto">
          <a:xfrm rot="5400000" flipH="1">
            <a:off x="4641850" y="35052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95" name="Line 107"/>
          <p:cNvSpPr>
            <a:spLocks noChangeShapeType="1"/>
          </p:cNvSpPr>
          <p:nvPr/>
        </p:nvSpPr>
        <p:spPr bwMode="auto">
          <a:xfrm rot="5400000">
            <a:off x="4641850" y="3524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96" name="Line 108"/>
          <p:cNvSpPr>
            <a:spLocks noChangeShapeType="1"/>
          </p:cNvSpPr>
          <p:nvPr/>
        </p:nvSpPr>
        <p:spPr bwMode="auto">
          <a:xfrm rot="5400000" flipH="1">
            <a:off x="4641850" y="35179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97" name="Line 109"/>
          <p:cNvSpPr>
            <a:spLocks noChangeShapeType="1"/>
          </p:cNvSpPr>
          <p:nvPr/>
        </p:nvSpPr>
        <p:spPr bwMode="auto">
          <a:xfrm flipH="1">
            <a:off x="1536700" y="5360988"/>
            <a:ext cx="584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98" name="Line 110"/>
          <p:cNvSpPr>
            <a:spLocks noChangeShapeType="1"/>
          </p:cNvSpPr>
          <p:nvPr/>
        </p:nvSpPr>
        <p:spPr bwMode="auto">
          <a:xfrm flipH="1">
            <a:off x="1679575" y="2976563"/>
            <a:ext cx="0" cy="379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199" name="Line 111"/>
          <p:cNvSpPr>
            <a:spLocks noChangeShapeType="1"/>
          </p:cNvSpPr>
          <p:nvPr/>
        </p:nvSpPr>
        <p:spPr bwMode="auto">
          <a:xfrm flipH="1">
            <a:off x="1687513" y="1303338"/>
            <a:ext cx="0" cy="379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0496" name="Group 112"/>
          <p:cNvGrpSpPr>
            <a:grpSpLocks/>
          </p:cNvGrpSpPr>
          <p:nvPr/>
        </p:nvGrpSpPr>
        <p:grpSpPr bwMode="auto">
          <a:xfrm rot="5400000">
            <a:off x="5591969" y="3826669"/>
            <a:ext cx="304800" cy="166688"/>
            <a:chOff x="1824" y="1086"/>
            <a:chExt cx="192" cy="105"/>
          </a:xfrm>
        </p:grpSpPr>
        <p:sp>
          <p:nvSpPr>
            <p:cNvPr id="345201" name="Rectangle 113"/>
            <p:cNvSpPr>
              <a:spLocks noChangeArrowheads="1"/>
            </p:cNvSpPr>
            <p:nvPr/>
          </p:nvSpPr>
          <p:spPr bwMode="auto">
            <a:xfrm>
              <a:off x="1869" y="1101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5202" name="Rectangle 114"/>
            <p:cNvSpPr>
              <a:spLocks noChangeArrowheads="1"/>
            </p:cNvSpPr>
            <p:nvPr/>
          </p:nvSpPr>
          <p:spPr bwMode="auto">
            <a:xfrm>
              <a:off x="1821" y="1085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0497" name="Group 115"/>
          <p:cNvGrpSpPr>
            <a:grpSpLocks/>
          </p:cNvGrpSpPr>
          <p:nvPr/>
        </p:nvGrpSpPr>
        <p:grpSpPr bwMode="auto">
          <a:xfrm rot="5400000">
            <a:off x="5591969" y="2690019"/>
            <a:ext cx="304800" cy="166688"/>
            <a:chOff x="1824" y="1086"/>
            <a:chExt cx="192" cy="105"/>
          </a:xfrm>
        </p:grpSpPr>
        <p:sp>
          <p:nvSpPr>
            <p:cNvPr id="345204" name="Rectangle 116"/>
            <p:cNvSpPr>
              <a:spLocks noChangeArrowheads="1"/>
            </p:cNvSpPr>
            <p:nvPr/>
          </p:nvSpPr>
          <p:spPr bwMode="auto">
            <a:xfrm>
              <a:off x="1869" y="1101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5205" name="Rectangle 117"/>
            <p:cNvSpPr>
              <a:spLocks noChangeArrowheads="1"/>
            </p:cNvSpPr>
            <p:nvPr/>
          </p:nvSpPr>
          <p:spPr bwMode="auto">
            <a:xfrm>
              <a:off x="1821" y="1085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45206" name="Rectangle 118"/>
          <p:cNvSpPr>
            <a:spLocks noChangeArrowheads="1"/>
          </p:cNvSpPr>
          <p:nvPr/>
        </p:nvSpPr>
        <p:spPr bwMode="auto">
          <a:xfrm rot="5400000">
            <a:off x="4767263" y="3168650"/>
            <a:ext cx="1468438" cy="319087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07" name="Rectangle 119"/>
          <p:cNvSpPr>
            <a:spLocks noChangeArrowheads="1"/>
          </p:cNvSpPr>
          <p:nvPr/>
        </p:nvSpPr>
        <p:spPr bwMode="auto">
          <a:xfrm rot="5400000">
            <a:off x="5753100" y="3249613"/>
            <a:ext cx="530225" cy="158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08" name="Oval 120"/>
          <p:cNvSpPr>
            <a:spLocks noChangeArrowheads="1"/>
          </p:cNvSpPr>
          <p:nvPr/>
        </p:nvSpPr>
        <p:spPr bwMode="auto">
          <a:xfrm rot="5400000">
            <a:off x="5950744" y="2980532"/>
            <a:ext cx="793750" cy="6969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09" name="Line 121"/>
          <p:cNvSpPr>
            <a:spLocks noChangeShapeType="1"/>
          </p:cNvSpPr>
          <p:nvPr/>
        </p:nvSpPr>
        <p:spPr bwMode="auto">
          <a:xfrm rot="5400000" flipH="1" flipV="1">
            <a:off x="6089651" y="2994025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10" name="Line 122"/>
          <p:cNvSpPr>
            <a:spLocks noChangeShapeType="1"/>
          </p:cNvSpPr>
          <p:nvPr/>
        </p:nvSpPr>
        <p:spPr bwMode="auto">
          <a:xfrm rot="5400000" flipV="1">
            <a:off x="6091238" y="3297237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11" name="Line 123"/>
          <p:cNvSpPr>
            <a:spLocks noChangeShapeType="1"/>
          </p:cNvSpPr>
          <p:nvPr/>
        </p:nvSpPr>
        <p:spPr bwMode="auto">
          <a:xfrm rot="5400000">
            <a:off x="6321425" y="31496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12" name="Line 124"/>
          <p:cNvSpPr>
            <a:spLocks noChangeShapeType="1"/>
          </p:cNvSpPr>
          <p:nvPr/>
        </p:nvSpPr>
        <p:spPr bwMode="auto">
          <a:xfrm rot="5400000" flipH="1">
            <a:off x="6321425" y="3143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13" name="Line 125"/>
          <p:cNvSpPr>
            <a:spLocks noChangeShapeType="1"/>
          </p:cNvSpPr>
          <p:nvPr/>
        </p:nvSpPr>
        <p:spPr bwMode="auto">
          <a:xfrm rot="5400000">
            <a:off x="6320632" y="315991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14" name="Line 126"/>
          <p:cNvSpPr>
            <a:spLocks noChangeShapeType="1"/>
          </p:cNvSpPr>
          <p:nvPr/>
        </p:nvSpPr>
        <p:spPr bwMode="auto">
          <a:xfrm rot="5400000" flipH="1">
            <a:off x="6321425" y="31559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15" name="Line 127"/>
          <p:cNvSpPr>
            <a:spLocks noChangeShapeType="1"/>
          </p:cNvSpPr>
          <p:nvPr/>
        </p:nvSpPr>
        <p:spPr bwMode="auto">
          <a:xfrm rot="5400000">
            <a:off x="6321425" y="31750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16" name="Line 128"/>
          <p:cNvSpPr>
            <a:spLocks noChangeShapeType="1"/>
          </p:cNvSpPr>
          <p:nvPr/>
        </p:nvSpPr>
        <p:spPr bwMode="auto">
          <a:xfrm rot="5400000" flipH="1">
            <a:off x="6321425" y="31686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17" name="Line 129"/>
          <p:cNvSpPr>
            <a:spLocks noChangeShapeType="1"/>
          </p:cNvSpPr>
          <p:nvPr/>
        </p:nvSpPr>
        <p:spPr bwMode="auto">
          <a:xfrm rot="5400000">
            <a:off x="6321425" y="31908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18" name="Line 130"/>
          <p:cNvSpPr>
            <a:spLocks noChangeShapeType="1"/>
          </p:cNvSpPr>
          <p:nvPr/>
        </p:nvSpPr>
        <p:spPr bwMode="auto">
          <a:xfrm rot="5400000" flipH="1">
            <a:off x="6321425" y="31845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19" name="Line 131"/>
          <p:cNvSpPr>
            <a:spLocks noChangeShapeType="1"/>
          </p:cNvSpPr>
          <p:nvPr/>
        </p:nvSpPr>
        <p:spPr bwMode="auto">
          <a:xfrm rot="5400000">
            <a:off x="6320632" y="320119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20" name="Line 132"/>
          <p:cNvSpPr>
            <a:spLocks noChangeShapeType="1"/>
          </p:cNvSpPr>
          <p:nvPr/>
        </p:nvSpPr>
        <p:spPr bwMode="auto">
          <a:xfrm rot="5400000" flipH="1">
            <a:off x="6321425" y="31972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21" name="Line 133"/>
          <p:cNvSpPr>
            <a:spLocks noChangeShapeType="1"/>
          </p:cNvSpPr>
          <p:nvPr/>
        </p:nvSpPr>
        <p:spPr bwMode="auto">
          <a:xfrm rot="5400000">
            <a:off x="6321425" y="32162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22" name="Line 134"/>
          <p:cNvSpPr>
            <a:spLocks noChangeShapeType="1"/>
          </p:cNvSpPr>
          <p:nvPr/>
        </p:nvSpPr>
        <p:spPr bwMode="auto">
          <a:xfrm rot="5400000" flipH="1">
            <a:off x="6321425" y="32099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23" name="Line 135"/>
          <p:cNvSpPr>
            <a:spLocks noChangeShapeType="1"/>
          </p:cNvSpPr>
          <p:nvPr/>
        </p:nvSpPr>
        <p:spPr bwMode="auto">
          <a:xfrm rot="5400000">
            <a:off x="6323013" y="32289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24" name="Line 136"/>
          <p:cNvSpPr>
            <a:spLocks noChangeShapeType="1"/>
          </p:cNvSpPr>
          <p:nvPr/>
        </p:nvSpPr>
        <p:spPr bwMode="auto">
          <a:xfrm rot="5400000" flipH="1">
            <a:off x="6323013" y="32226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25" name="Line 137"/>
          <p:cNvSpPr>
            <a:spLocks noChangeShapeType="1"/>
          </p:cNvSpPr>
          <p:nvPr/>
        </p:nvSpPr>
        <p:spPr bwMode="auto">
          <a:xfrm rot="5400000">
            <a:off x="6320632" y="323929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26" name="Line 138"/>
          <p:cNvSpPr>
            <a:spLocks noChangeShapeType="1"/>
          </p:cNvSpPr>
          <p:nvPr/>
        </p:nvSpPr>
        <p:spPr bwMode="auto">
          <a:xfrm rot="5400000" flipH="1">
            <a:off x="6323013" y="32353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27" name="Line 139"/>
          <p:cNvSpPr>
            <a:spLocks noChangeShapeType="1"/>
          </p:cNvSpPr>
          <p:nvPr/>
        </p:nvSpPr>
        <p:spPr bwMode="auto">
          <a:xfrm rot="5400000">
            <a:off x="6323013" y="32543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28" name="Line 140"/>
          <p:cNvSpPr>
            <a:spLocks noChangeShapeType="1"/>
          </p:cNvSpPr>
          <p:nvPr/>
        </p:nvSpPr>
        <p:spPr bwMode="auto">
          <a:xfrm rot="5400000" flipH="1">
            <a:off x="6323013" y="32480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29" name="Line 141"/>
          <p:cNvSpPr>
            <a:spLocks noChangeShapeType="1"/>
          </p:cNvSpPr>
          <p:nvPr/>
        </p:nvSpPr>
        <p:spPr bwMode="auto">
          <a:xfrm rot="5400000">
            <a:off x="6323013" y="3270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30" name="Line 142"/>
          <p:cNvSpPr>
            <a:spLocks noChangeShapeType="1"/>
          </p:cNvSpPr>
          <p:nvPr/>
        </p:nvSpPr>
        <p:spPr bwMode="auto">
          <a:xfrm rot="5400000" flipH="1">
            <a:off x="6323013" y="32639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31" name="Line 143"/>
          <p:cNvSpPr>
            <a:spLocks noChangeShapeType="1"/>
          </p:cNvSpPr>
          <p:nvPr/>
        </p:nvSpPr>
        <p:spPr bwMode="auto">
          <a:xfrm rot="5400000">
            <a:off x="6320632" y="328056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32" name="Line 144"/>
          <p:cNvSpPr>
            <a:spLocks noChangeShapeType="1"/>
          </p:cNvSpPr>
          <p:nvPr/>
        </p:nvSpPr>
        <p:spPr bwMode="auto">
          <a:xfrm rot="5400000" flipH="1">
            <a:off x="6323013" y="32766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33" name="Line 145"/>
          <p:cNvSpPr>
            <a:spLocks noChangeShapeType="1"/>
          </p:cNvSpPr>
          <p:nvPr/>
        </p:nvSpPr>
        <p:spPr bwMode="auto">
          <a:xfrm rot="5400000">
            <a:off x="6323013" y="32956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34" name="Line 146"/>
          <p:cNvSpPr>
            <a:spLocks noChangeShapeType="1"/>
          </p:cNvSpPr>
          <p:nvPr/>
        </p:nvSpPr>
        <p:spPr bwMode="auto">
          <a:xfrm rot="5400000" flipH="1">
            <a:off x="6323013" y="32893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35" name="Line 147"/>
          <p:cNvSpPr>
            <a:spLocks noChangeShapeType="1"/>
          </p:cNvSpPr>
          <p:nvPr/>
        </p:nvSpPr>
        <p:spPr bwMode="auto">
          <a:xfrm rot="5400000">
            <a:off x="6321425" y="33115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36" name="Line 148"/>
          <p:cNvSpPr>
            <a:spLocks noChangeShapeType="1"/>
          </p:cNvSpPr>
          <p:nvPr/>
        </p:nvSpPr>
        <p:spPr bwMode="auto">
          <a:xfrm rot="5400000" flipH="1">
            <a:off x="6321425" y="33051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37" name="Line 149"/>
          <p:cNvSpPr>
            <a:spLocks noChangeShapeType="1"/>
          </p:cNvSpPr>
          <p:nvPr/>
        </p:nvSpPr>
        <p:spPr bwMode="auto">
          <a:xfrm rot="5400000">
            <a:off x="6320632" y="332184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38" name="Line 150"/>
          <p:cNvSpPr>
            <a:spLocks noChangeShapeType="1"/>
          </p:cNvSpPr>
          <p:nvPr/>
        </p:nvSpPr>
        <p:spPr bwMode="auto">
          <a:xfrm rot="5400000" flipH="1">
            <a:off x="6321425" y="33178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39" name="Line 151"/>
          <p:cNvSpPr>
            <a:spLocks noChangeShapeType="1"/>
          </p:cNvSpPr>
          <p:nvPr/>
        </p:nvSpPr>
        <p:spPr bwMode="auto">
          <a:xfrm rot="5400000">
            <a:off x="6321425" y="33369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40" name="Line 152"/>
          <p:cNvSpPr>
            <a:spLocks noChangeShapeType="1"/>
          </p:cNvSpPr>
          <p:nvPr/>
        </p:nvSpPr>
        <p:spPr bwMode="auto">
          <a:xfrm rot="5400000" flipH="1">
            <a:off x="6321425" y="33305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41" name="Line 153"/>
          <p:cNvSpPr>
            <a:spLocks noChangeShapeType="1"/>
          </p:cNvSpPr>
          <p:nvPr/>
        </p:nvSpPr>
        <p:spPr bwMode="auto">
          <a:xfrm rot="5400000">
            <a:off x="6321425" y="3352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42" name="Line 154"/>
          <p:cNvSpPr>
            <a:spLocks noChangeShapeType="1"/>
          </p:cNvSpPr>
          <p:nvPr/>
        </p:nvSpPr>
        <p:spPr bwMode="auto">
          <a:xfrm rot="5400000" flipH="1">
            <a:off x="6321425" y="33464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43" name="Line 155"/>
          <p:cNvSpPr>
            <a:spLocks noChangeShapeType="1"/>
          </p:cNvSpPr>
          <p:nvPr/>
        </p:nvSpPr>
        <p:spPr bwMode="auto">
          <a:xfrm rot="5400000">
            <a:off x="6320632" y="336311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44" name="Line 156"/>
          <p:cNvSpPr>
            <a:spLocks noChangeShapeType="1"/>
          </p:cNvSpPr>
          <p:nvPr/>
        </p:nvSpPr>
        <p:spPr bwMode="auto">
          <a:xfrm rot="5400000" flipH="1">
            <a:off x="6321425" y="33591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45" name="Line 157"/>
          <p:cNvSpPr>
            <a:spLocks noChangeShapeType="1"/>
          </p:cNvSpPr>
          <p:nvPr/>
        </p:nvSpPr>
        <p:spPr bwMode="auto">
          <a:xfrm rot="5400000">
            <a:off x="6321425" y="33782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46" name="Line 158"/>
          <p:cNvSpPr>
            <a:spLocks noChangeShapeType="1"/>
          </p:cNvSpPr>
          <p:nvPr/>
        </p:nvSpPr>
        <p:spPr bwMode="auto">
          <a:xfrm rot="5400000" flipH="1">
            <a:off x="6321425" y="33718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47" name="Line 159"/>
          <p:cNvSpPr>
            <a:spLocks noChangeShapeType="1"/>
          </p:cNvSpPr>
          <p:nvPr/>
        </p:nvSpPr>
        <p:spPr bwMode="auto">
          <a:xfrm rot="5400000">
            <a:off x="6323013" y="33909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48" name="Line 160"/>
          <p:cNvSpPr>
            <a:spLocks noChangeShapeType="1"/>
          </p:cNvSpPr>
          <p:nvPr/>
        </p:nvSpPr>
        <p:spPr bwMode="auto">
          <a:xfrm rot="5400000" flipH="1">
            <a:off x="6323013" y="33845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49" name="Line 161"/>
          <p:cNvSpPr>
            <a:spLocks noChangeShapeType="1"/>
          </p:cNvSpPr>
          <p:nvPr/>
        </p:nvSpPr>
        <p:spPr bwMode="auto">
          <a:xfrm rot="5400000">
            <a:off x="6320632" y="340121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50" name="Line 162"/>
          <p:cNvSpPr>
            <a:spLocks noChangeShapeType="1"/>
          </p:cNvSpPr>
          <p:nvPr/>
        </p:nvSpPr>
        <p:spPr bwMode="auto">
          <a:xfrm rot="5400000" flipH="1">
            <a:off x="6323013" y="3397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51" name="Line 163"/>
          <p:cNvSpPr>
            <a:spLocks noChangeShapeType="1"/>
          </p:cNvSpPr>
          <p:nvPr/>
        </p:nvSpPr>
        <p:spPr bwMode="auto">
          <a:xfrm rot="5400000">
            <a:off x="6323013" y="34163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52" name="Line 164"/>
          <p:cNvSpPr>
            <a:spLocks noChangeShapeType="1"/>
          </p:cNvSpPr>
          <p:nvPr/>
        </p:nvSpPr>
        <p:spPr bwMode="auto">
          <a:xfrm rot="5400000" flipH="1">
            <a:off x="6323013" y="34099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53" name="Line 165"/>
          <p:cNvSpPr>
            <a:spLocks noChangeShapeType="1"/>
          </p:cNvSpPr>
          <p:nvPr/>
        </p:nvSpPr>
        <p:spPr bwMode="auto">
          <a:xfrm rot="5400000">
            <a:off x="6323013" y="34321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54" name="Line 166"/>
          <p:cNvSpPr>
            <a:spLocks noChangeShapeType="1"/>
          </p:cNvSpPr>
          <p:nvPr/>
        </p:nvSpPr>
        <p:spPr bwMode="auto">
          <a:xfrm rot="5400000" flipH="1">
            <a:off x="6323013" y="34258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55" name="Line 167"/>
          <p:cNvSpPr>
            <a:spLocks noChangeShapeType="1"/>
          </p:cNvSpPr>
          <p:nvPr/>
        </p:nvSpPr>
        <p:spPr bwMode="auto">
          <a:xfrm rot="5400000">
            <a:off x="6320632" y="344249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56" name="Line 168"/>
          <p:cNvSpPr>
            <a:spLocks noChangeShapeType="1"/>
          </p:cNvSpPr>
          <p:nvPr/>
        </p:nvSpPr>
        <p:spPr bwMode="auto">
          <a:xfrm rot="5400000" flipH="1">
            <a:off x="6323013" y="34385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57" name="Line 169"/>
          <p:cNvSpPr>
            <a:spLocks noChangeShapeType="1"/>
          </p:cNvSpPr>
          <p:nvPr/>
        </p:nvSpPr>
        <p:spPr bwMode="auto">
          <a:xfrm rot="5400000">
            <a:off x="6323013" y="34575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58" name="Line 170"/>
          <p:cNvSpPr>
            <a:spLocks noChangeShapeType="1"/>
          </p:cNvSpPr>
          <p:nvPr/>
        </p:nvSpPr>
        <p:spPr bwMode="auto">
          <a:xfrm rot="5400000" flipH="1">
            <a:off x="6323013" y="34512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59" name="Line 171"/>
          <p:cNvSpPr>
            <a:spLocks noChangeShapeType="1"/>
          </p:cNvSpPr>
          <p:nvPr/>
        </p:nvSpPr>
        <p:spPr bwMode="auto">
          <a:xfrm rot="5400000">
            <a:off x="6320632" y="346789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60" name="Line 172"/>
          <p:cNvSpPr>
            <a:spLocks noChangeShapeType="1"/>
          </p:cNvSpPr>
          <p:nvPr/>
        </p:nvSpPr>
        <p:spPr bwMode="auto">
          <a:xfrm rot="5400000" flipH="1">
            <a:off x="6323013" y="34639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61" name="Line 173"/>
          <p:cNvSpPr>
            <a:spLocks noChangeShapeType="1"/>
          </p:cNvSpPr>
          <p:nvPr/>
        </p:nvSpPr>
        <p:spPr bwMode="auto">
          <a:xfrm rot="5400000">
            <a:off x="6323013" y="34829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62" name="Line 174"/>
          <p:cNvSpPr>
            <a:spLocks noChangeShapeType="1"/>
          </p:cNvSpPr>
          <p:nvPr/>
        </p:nvSpPr>
        <p:spPr bwMode="auto">
          <a:xfrm rot="5400000" flipH="1">
            <a:off x="6323013" y="34766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63" name="Line 175"/>
          <p:cNvSpPr>
            <a:spLocks noChangeShapeType="1"/>
          </p:cNvSpPr>
          <p:nvPr/>
        </p:nvSpPr>
        <p:spPr bwMode="auto">
          <a:xfrm rot="5400000">
            <a:off x="6323013" y="34988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64" name="Line 176"/>
          <p:cNvSpPr>
            <a:spLocks noChangeShapeType="1"/>
          </p:cNvSpPr>
          <p:nvPr/>
        </p:nvSpPr>
        <p:spPr bwMode="auto">
          <a:xfrm rot="5400000" flipH="1">
            <a:off x="6323013" y="34925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65" name="Line 177"/>
          <p:cNvSpPr>
            <a:spLocks noChangeShapeType="1"/>
          </p:cNvSpPr>
          <p:nvPr/>
        </p:nvSpPr>
        <p:spPr bwMode="auto">
          <a:xfrm rot="5400000">
            <a:off x="6320632" y="350916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66" name="Line 178"/>
          <p:cNvSpPr>
            <a:spLocks noChangeShapeType="1"/>
          </p:cNvSpPr>
          <p:nvPr/>
        </p:nvSpPr>
        <p:spPr bwMode="auto">
          <a:xfrm rot="5400000" flipH="1">
            <a:off x="6323013" y="35052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67" name="Line 179"/>
          <p:cNvSpPr>
            <a:spLocks noChangeShapeType="1"/>
          </p:cNvSpPr>
          <p:nvPr/>
        </p:nvSpPr>
        <p:spPr bwMode="auto">
          <a:xfrm rot="5400000">
            <a:off x="6323013" y="3524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68" name="Line 180"/>
          <p:cNvSpPr>
            <a:spLocks noChangeShapeType="1"/>
          </p:cNvSpPr>
          <p:nvPr/>
        </p:nvSpPr>
        <p:spPr bwMode="auto">
          <a:xfrm rot="5400000" flipH="1">
            <a:off x="6323013" y="35179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0561" name="Group 181"/>
          <p:cNvGrpSpPr>
            <a:grpSpLocks/>
          </p:cNvGrpSpPr>
          <p:nvPr/>
        </p:nvGrpSpPr>
        <p:grpSpPr bwMode="auto">
          <a:xfrm rot="5400000">
            <a:off x="7262019" y="3826669"/>
            <a:ext cx="304800" cy="166688"/>
            <a:chOff x="1824" y="1086"/>
            <a:chExt cx="192" cy="105"/>
          </a:xfrm>
        </p:grpSpPr>
        <p:sp>
          <p:nvSpPr>
            <p:cNvPr id="345270" name="Rectangle 182"/>
            <p:cNvSpPr>
              <a:spLocks noChangeArrowheads="1"/>
            </p:cNvSpPr>
            <p:nvPr/>
          </p:nvSpPr>
          <p:spPr bwMode="auto">
            <a:xfrm>
              <a:off x="1869" y="1101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5271" name="Rectangle 183"/>
            <p:cNvSpPr>
              <a:spLocks noChangeArrowheads="1"/>
            </p:cNvSpPr>
            <p:nvPr/>
          </p:nvSpPr>
          <p:spPr bwMode="auto">
            <a:xfrm>
              <a:off x="1821" y="1085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0562" name="Group 184"/>
          <p:cNvGrpSpPr>
            <a:grpSpLocks/>
          </p:cNvGrpSpPr>
          <p:nvPr/>
        </p:nvGrpSpPr>
        <p:grpSpPr bwMode="auto">
          <a:xfrm rot="5400000">
            <a:off x="7262019" y="2690019"/>
            <a:ext cx="304800" cy="166688"/>
            <a:chOff x="1824" y="1086"/>
            <a:chExt cx="192" cy="105"/>
          </a:xfrm>
        </p:grpSpPr>
        <p:sp>
          <p:nvSpPr>
            <p:cNvPr id="345273" name="Rectangle 185"/>
            <p:cNvSpPr>
              <a:spLocks noChangeArrowheads="1"/>
            </p:cNvSpPr>
            <p:nvPr/>
          </p:nvSpPr>
          <p:spPr bwMode="auto">
            <a:xfrm>
              <a:off x="1869" y="1101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5274" name="Rectangle 186"/>
            <p:cNvSpPr>
              <a:spLocks noChangeArrowheads="1"/>
            </p:cNvSpPr>
            <p:nvPr/>
          </p:nvSpPr>
          <p:spPr bwMode="auto">
            <a:xfrm>
              <a:off x="1821" y="1085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45275" name="Rectangle 187"/>
          <p:cNvSpPr>
            <a:spLocks noChangeArrowheads="1"/>
          </p:cNvSpPr>
          <p:nvPr/>
        </p:nvSpPr>
        <p:spPr bwMode="auto">
          <a:xfrm rot="5400000">
            <a:off x="6437313" y="3168650"/>
            <a:ext cx="1468438" cy="319087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76" name="Rectangle 188"/>
          <p:cNvSpPr>
            <a:spLocks noChangeArrowheads="1"/>
          </p:cNvSpPr>
          <p:nvPr/>
        </p:nvSpPr>
        <p:spPr bwMode="auto">
          <a:xfrm rot="5400000">
            <a:off x="7423150" y="3249613"/>
            <a:ext cx="530225" cy="158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77" name="Oval 189"/>
          <p:cNvSpPr>
            <a:spLocks noChangeArrowheads="1"/>
          </p:cNvSpPr>
          <p:nvPr/>
        </p:nvSpPr>
        <p:spPr bwMode="auto">
          <a:xfrm rot="5400000">
            <a:off x="7620794" y="2980532"/>
            <a:ext cx="793750" cy="6969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78" name="Line 190"/>
          <p:cNvSpPr>
            <a:spLocks noChangeShapeType="1"/>
          </p:cNvSpPr>
          <p:nvPr/>
        </p:nvSpPr>
        <p:spPr bwMode="auto">
          <a:xfrm rot="5400000" flipH="1" flipV="1">
            <a:off x="7759701" y="2994025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79" name="Line 191"/>
          <p:cNvSpPr>
            <a:spLocks noChangeShapeType="1"/>
          </p:cNvSpPr>
          <p:nvPr/>
        </p:nvSpPr>
        <p:spPr bwMode="auto">
          <a:xfrm rot="5400000" flipV="1">
            <a:off x="7761288" y="3297237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80" name="Line 192"/>
          <p:cNvSpPr>
            <a:spLocks noChangeShapeType="1"/>
          </p:cNvSpPr>
          <p:nvPr/>
        </p:nvSpPr>
        <p:spPr bwMode="auto">
          <a:xfrm rot="5400000">
            <a:off x="7991475" y="31496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81" name="Line 193"/>
          <p:cNvSpPr>
            <a:spLocks noChangeShapeType="1"/>
          </p:cNvSpPr>
          <p:nvPr/>
        </p:nvSpPr>
        <p:spPr bwMode="auto">
          <a:xfrm rot="5400000" flipH="1">
            <a:off x="7991475" y="3143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82" name="Line 194"/>
          <p:cNvSpPr>
            <a:spLocks noChangeShapeType="1"/>
          </p:cNvSpPr>
          <p:nvPr/>
        </p:nvSpPr>
        <p:spPr bwMode="auto">
          <a:xfrm rot="5400000">
            <a:off x="7990682" y="315991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83" name="Line 195"/>
          <p:cNvSpPr>
            <a:spLocks noChangeShapeType="1"/>
          </p:cNvSpPr>
          <p:nvPr/>
        </p:nvSpPr>
        <p:spPr bwMode="auto">
          <a:xfrm rot="5400000" flipH="1">
            <a:off x="7991475" y="31559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84" name="Line 196"/>
          <p:cNvSpPr>
            <a:spLocks noChangeShapeType="1"/>
          </p:cNvSpPr>
          <p:nvPr/>
        </p:nvSpPr>
        <p:spPr bwMode="auto">
          <a:xfrm rot="5400000">
            <a:off x="7991475" y="31750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85" name="Line 197"/>
          <p:cNvSpPr>
            <a:spLocks noChangeShapeType="1"/>
          </p:cNvSpPr>
          <p:nvPr/>
        </p:nvSpPr>
        <p:spPr bwMode="auto">
          <a:xfrm rot="5400000" flipH="1">
            <a:off x="7991475" y="31686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86" name="Line 198"/>
          <p:cNvSpPr>
            <a:spLocks noChangeShapeType="1"/>
          </p:cNvSpPr>
          <p:nvPr/>
        </p:nvSpPr>
        <p:spPr bwMode="auto">
          <a:xfrm rot="5400000">
            <a:off x="7991475" y="31908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87" name="Line 199"/>
          <p:cNvSpPr>
            <a:spLocks noChangeShapeType="1"/>
          </p:cNvSpPr>
          <p:nvPr/>
        </p:nvSpPr>
        <p:spPr bwMode="auto">
          <a:xfrm rot="5400000" flipH="1">
            <a:off x="7991475" y="31845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88" name="Line 200"/>
          <p:cNvSpPr>
            <a:spLocks noChangeShapeType="1"/>
          </p:cNvSpPr>
          <p:nvPr/>
        </p:nvSpPr>
        <p:spPr bwMode="auto">
          <a:xfrm rot="5400000">
            <a:off x="7990682" y="320119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89" name="Line 201"/>
          <p:cNvSpPr>
            <a:spLocks noChangeShapeType="1"/>
          </p:cNvSpPr>
          <p:nvPr/>
        </p:nvSpPr>
        <p:spPr bwMode="auto">
          <a:xfrm rot="5400000" flipH="1">
            <a:off x="7991475" y="31972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90" name="Line 202"/>
          <p:cNvSpPr>
            <a:spLocks noChangeShapeType="1"/>
          </p:cNvSpPr>
          <p:nvPr/>
        </p:nvSpPr>
        <p:spPr bwMode="auto">
          <a:xfrm rot="5400000">
            <a:off x="7991475" y="32162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91" name="Line 203"/>
          <p:cNvSpPr>
            <a:spLocks noChangeShapeType="1"/>
          </p:cNvSpPr>
          <p:nvPr/>
        </p:nvSpPr>
        <p:spPr bwMode="auto">
          <a:xfrm rot="5400000" flipH="1">
            <a:off x="7991475" y="32099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92" name="Line 204"/>
          <p:cNvSpPr>
            <a:spLocks noChangeShapeType="1"/>
          </p:cNvSpPr>
          <p:nvPr/>
        </p:nvSpPr>
        <p:spPr bwMode="auto">
          <a:xfrm rot="5400000">
            <a:off x="7993063" y="32289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93" name="Line 205"/>
          <p:cNvSpPr>
            <a:spLocks noChangeShapeType="1"/>
          </p:cNvSpPr>
          <p:nvPr/>
        </p:nvSpPr>
        <p:spPr bwMode="auto">
          <a:xfrm rot="5400000" flipH="1">
            <a:off x="7993063" y="32226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94" name="Line 206"/>
          <p:cNvSpPr>
            <a:spLocks noChangeShapeType="1"/>
          </p:cNvSpPr>
          <p:nvPr/>
        </p:nvSpPr>
        <p:spPr bwMode="auto">
          <a:xfrm rot="5400000">
            <a:off x="7990682" y="323929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95" name="Line 207"/>
          <p:cNvSpPr>
            <a:spLocks noChangeShapeType="1"/>
          </p:cNvSpPr>
          <p:nvPr/>
        </p:nvSpPr>
        <p:spPr bwMode="auto">
          <a:xfrm rot="5400000" flipH="1">
            <a:off x="7993063" y="32353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96" name="Line 208"/>
          <p:cNvSpPr>
            <a:spLocks noChangeShapeType="1"/>
          </p:cNvSpPr>
          <p:nvPr/>
        </p:nvSpPr>
        <p:spPr bwMode="auto">
          <a:xfrm rot="5400000">
            <a:off x="7993063" y="32543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97" name="Line 209"/>
          <p:cNvSpPr>
            <a:spLocks noChangeShapeType="1"/>
          </p:cNvSpPr>
          <p:nvPr/>
        </p:nvSpPr>
        <p:spPr bwMode="auto">
          <a:xfrm rot="5400000" flipH="1">
            <a:off x="7993063" y="32480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98" name="Line 210"/>
          <p:cNvSpPr>
            <a:spLocks noChangeShapeType="1"/>
          </p:cNvSpPr>
          <p:nvPr/>
        </p:nvSpPr>
        <p:spPr bwMode="auto">
          <a:xfrm rot="5400000">
            <a:off x="7993063" y="3270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299" name="Line 211"/>
          <p:cNvSpPr>
            <a:spLocks noChangeShapeType="1"/>
          </p:cNvSpPr>
          <p:nvPr/>
        </p:nvSpPr>
        <p:spPr bwMode="auto">
          <a:xfrm rot="5400000" flipH="1">
            <a:off x="7993063" y="32639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00" name="Line 212"/>
          <p:cNvSpPr>
            <a:spLocks noChangeShapeType="1"/>
          </p:cNvSpPr>
          <p:nvPr/>
        </p:nvSpPr>
        <p:spPr bwMode="auto">
          <a:xfrm rot="5400000">
            <a:off x="7990682" y="328056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01" name="Line 213"/>
          <p:cNvSpPr>
            <a:spLocks noChangeShapeType="1"/>
          </p:cNvSpPr>
          <p:nvPr/>
        </p:nvSpPr>
        <p:spPr bwMode="auto">
          <a:xfrm rot="5400000" flipH="1">
            <a:off x="7993063" y="32766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02" name="Line 214"/>
          <p:cNvSpPr>
            <a:spLocks noChangeShapeType="1"/>
          </p:cNvSpPr>
          <p:nvPr/>
        </p:nvSpPr>
        <p:spPr bwMode="auto">
          <a:xfrm rot="5400000">
            <a:off x="7993063" y="32956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03" name="Line 215"/>
          <p:cNvSpPr>
            <a:spLocks noChangeShapeType="1"/>
          </p:cNvSpPr>
          <p:nvPr/>
        </p:nvSpPr>
        <p:spPr bwMode="auto">
          <a:xfrm rot="5400000" flipH="1">
            <a:off x="7993063" y="32893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04" name="Line 216"/>
          <p:cNvSpPr>
            <a:spLocks noChangeShapeType="1"/>
          </p:cNvSpPr>
          <p:nvPr/>
        </p:nvSpPr>
        <p:spPr bwMode="auto">
          <a:xfrm rot="5400000">
            <a:off x="7991475" y="33115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05" name="Line 217"/>
          <p:cNvSpPr>
            <a:spLocks noChangeShapeType="1"/>
          </p:cNvSpPr>
          <p:nvPr/>
        </p:nvSpPr>
        <p:spPr bwMode="auto">
          <a:xfrm rot="5400000" flipH="1">
            <a:off x="7991475" y="33051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06" name="Line 218"/>
          <p:cNvSpPr>
            <a:spLocks noChangeShapeType="1"/>
          </p:cNvSpPr>
          <p:nvPr/>
        </p:nvSpPr>
        <p:spPr bwMode="auto">
          <a:xfrm rot="5400000">
            <a:off x="7990682" y="332184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07" name="Line 219"/>
          <p:cNvSpPr>
            <a:spLocks noChangeShapeType="1"/>
          </p:cNvSpPr>
          <p:nvPr/>
        </p:nvSpPr>
        <p:spPr bwMode="auto">
          <a:xfrm rot="5400000" flipH="1">
            <a:off x="7991475" y="33178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08" name="Line 220"/>
          <p:cNvSpPr>
            <a:spLocks noChangeShapeType="1"/>
          </p:cNvSpPr>
          <p:nvPr/>
        </p:nvSpPr>
        <p:spPr bwMode="auto">
          <a:xfrm rot="5400000">
            <a:off x="7991475" y="33369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09" name="Line 221"/>
          <p:cNvSpPr>
            <a:spLocks noChangeShapeType="1"/>
          </p:cNvSpPr>
          <p:nvPr/>
        </p:nvSpPr>
        <p:spPr bwMode="auto">
          <a:xfrm rot="5400000" flipH="1">
            <a:off x="7991475" y="33305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10" name="Line 222"/>
          <p:cNvSpPr>
            <a:spLocks noChangeShapeType="1"/>
          </p:cNvSpPr>
          <p:nvPr/>
        </p:nvSpPr>
        <p:spPr bwMode="auto">
          <a:xfrm rot="5400000">
            <a:off x="7991475" y="3352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11" name="Line 223"/>
          <p:cNvSpPr>
            <a:spLocks noChangeShapeType="1"/>
          </p:cNvSpPr>
          <p:nvPr/>
        </p:nvSpPr>
        <p:spPr bwMode="auto">
          <a:xfrm rot="5400000" flipH="1">
            <a:off x="7991475" y="33464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12" name="Line 224"/>
          <p:cNvSpPr>
            <a:spLocks noChangeShapeType="1"/>
          </p:cNvSpPr>
          <p:nvPr/>
        </p:nvSpPr>
        <p:spPr bwMode="auto">
          <a:xfrm rot="5400000">
            <a:off x="7990682" y="336311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13" name="Line 225"/>
          <p:cNvSpPr>
            <a:spLocks noChangeShapeType="1"/>
          </p:cNvSpPr>
          <p:nvPr/>
        </p:nvSpPr>
        <p:spPr bwMode="auto">
          <a:xfrm rot="5400000" flipH="1">
            <a:off x="7991475" y="33591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14" name="Line 226"/>
          <p:cNvSpPr>
            <a:spLocks noChangeShapeType="1"/>
          </p:cNvSpPr>
          <p:nvPr/>
        </p:nvSpPr>
        <p:spPr bwMode="auto">
          <a:xfrm rot="5400000">
            <a:off x="7991475" y="33782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15" name="Line 227"/>
          <p:cNvSpPr>
            <a:spLocks noChangeShapeType="1"/>
          </p:cNvSpPr>
          <p:nvPr/>
        </p:nvSpPr>
        <p:spPr bwMode="auto">
          <a:xfrm rot="5400000" flipH="1">
            <a:off x="7991475" y="33718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16" name="Line 228"/>
          <p:cNvSpPr>
            <a:spLocks noChangeShapeType="1"/>
          </p:cNvSpPr>
          <p:nvPr/>
        </p:nvSpPr>
        <p:spPr bwMode="auto">
          <a:xfrm rot="5400000">
            <a:off x="7993063" y="33909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17" name="Line 229"/>
          <p:cNvSpPr>
            <a:spLocks noChangeShapeType="1"/>
          </p:cNvSpPr>
          <p:nvPr/>
        </p:nvSpPr>
        <p:spPr bwMode="auto">
          <a:xfrm rot="5400000" flipH="1">
            <a:off x="7993063" y="33845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18" name="Line 230"/>
          <p:cNvSpPr>
            <a:spLocks noChangeShapeType="1"/>
          </p:cNvSpPr>
          <p:nvPr/>
        </p:nvSpPr>
        <p:spPr bwMode="auto">
          <a:xfrm rot="5400000">
            <a:off x="7990682" y="340121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19" name="Line 231"/>
          <p:cNvSpPr>
            <a:spLocks noChangeShapeType="1"/>
          </p:cNvSpPr>
          <p:nvPr/>
        </p:nvSpPr>
        <p:spPr bwMode="auto">
          <a:xfrm rot="5400000" flipH="1">
            <a:off x="7993063" y="3397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20" name="Line 232"/>
          <p:cNvSpPr>
            <a:spLocks noChangeShapeType="1"/>
          </p:cNvSpPr>
          <p:nvPr/>
        </p:nvSpPr>
        <p:spPr bwMode="auto">
          <a:xfrm rot="5400000">
            <a:off x="7993063" y="34163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21" name="Line 233"/>
          <p:cNvSpPr>
            <a:spLocks noChangeShapeType="1"/>
          </p:cNvSpPr>
          <p:nvPr/>
        </p:nvSpPr>
        <p:spPr bwMode="auto">
          <a:xfrm rot="5400000" flipH="1">
            <a:off x="7993063" y="34099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22" name="Line 234"/>
          <p:cNvSpPr>
            <a:spLocks noChangeShapeType="1"/>
          </p:cNvSpPr>
          <p:nvPr/>
        </p:nvSpPr>
        <p:spPr bwMode="auto">
          <a:xfrm rot="5400000">
            <a:off x="7993063" y="34321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23" name="Line 235"/>
          <p:cNvSpPr>
            <a:spLocks noChangeShapeType="1"/>
          </p:cNvSpPr>
          <p:nvPr/>
        </p:nvSpPr>
        <p:spPr bwMode="auto">
          <a:xfrm rot="5400000" flipH="1">
            <a:off x="7993063" y="34258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24" name="Line 236"/>
          <p:cNvSpPr>
            <a:spLocks noChangeShapeType="1"/>
          </p:cNvSpPr>
          <p:nvPr/>
        </p:nvSpPr>
        <p:spPr bwMode="auto">
          <a:xfrm rot="5400000">
            <a:off x="7990682" y="344249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25" name="Line 237"/>
          <p:cNvSpPr>
            <a:spLocks noChangeShapeType="1"/>
          </p:cNvSpPr>
          <p:nvPr/>
        </p:nvSpPr>
        <p:spPr bwMode="auto">
          <a:xfrm rot="5400000" flipH="1">
            <a:off x="7993063" y="34385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26" name="Line 238"/>
          <p:cNvSpPr>
            <a:spLocks noChangeShapeType="1"/>
          </p:cNvSpPr>
          <p:nvPr/>
        </p:nvSpPr>
        <p:spPr bwMode="auto">
          <a:xfrm rot="5400000">
            <a:off x="7993063" y="34575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27" name="Line 239"/>
          <p:cNvSpPr>
            <a:spLocks noChangeShapeType="1"/>
          </p:cNvSpPr>
          <p:nvPr/>
        </p:nvSpPr>
        <p:spPr bwMode="auto">
          <a:xfrm rot="5400000" flipH="1">
            <a:off x="7993063" y="34512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28" name="Line 240"/>
          <p:cNvSpPr>
            <a:spLocks noChangeShapeType="1"/>
          </p:cNvSpPr>
          <p:nvPr/>
        </p:nvSpPr>
        <p:spPr bwMode="auto">
          <a:xfrm rot="5400000">
            <a:off x="7990682" y="346789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29" name="Line 241"/>
          <p:cNvSpPr>
            <a:spLocks noChangeShapeType="1"/>
          </p:cNvSpPr>
          <p:nvPr/>
        </p:nvSpPr>
        <p:spPr bwMode="auto">
          <a:xfrm rot="5400000" flipH="1">
            <a:off x="7993063" y="34639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30" name="Line 242"/>
          <p:cNvSpPr>
            <a:spLocks noChangeShapeType="1"/>
          </p:cNvSpPr>
          <p:nvPr/>
        </p:nvSpPr>
        <p:spPr bwMode="auto">
          <a:xfrm rot="5400000">
            <a:off x="7993063" y="34829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31" name="Line 243"/>
          <p:cNvSpPr>
            <a:spLocks noChangeShapeType="1"/>
          </p:cNvSpPr>
          <p:nvPr/>
        </p:nvSpPr>
        <p:spPr bwMode="auto">
          <a:xfrm rot="5400000" flipH="1">
            <a:off x="7993063" y="34766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32" name="Line 244"/>
          <p:cNvSpPr>
            <a:spLocks noChangeShapeType="1"/>
          </p:cNvSpPr>
          <p:nvPr/>
        </p:nvSpPr>
        <p:spPr bwMode="auto">
          <a:xfrm rot="5400000">
            <a:off x="7993063" y="34988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33" name="Line 245"/>
          <p:cNvSpPr>
            <a:spLocks noChangeShapeType="1"/>
          </p:cNvSpPr>
          <p:nvPr/>
        </p:nvSpPr>
        <p:spPr bwMode="auto">
          <a:xfrm rot="5400000" flipH="1">
            <a:off x="7993063" y="34925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34" name="Line 246"/>
          <p:cNvSpPr>
            <a:spLocks noChangeShapeType="1"/>
          </p:cNvSpPr>
          <p:nvPr/>
        </p:nvSpPr>
        <p:spPr bwMode="auto">
          <a:xfrm rot="5400000">
            <a:off x="7990682" y="350916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35" name="Line 247"/>
          <p:cNvSpPr>
            <a:spLocks noChangeShapeType="1"/>
          </p:cNvSpPr>
          <p:nvPr/>
        </p:nvSpPr>
        <p:spPr bwMode="auto">
          <a:xfrm rot="5400000" flipH="1">
            <a:off x="7993063" y="35052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36" name="Line 248"/>
          <p:cNvSpPr>
            <a:spLocks noChangeShapeType="1"/>
          </p:cNvSpPr>
          <p:nvPr/>
        </p:nvSpPr>
        <p:spPr bwMode="auto">
          <a:xfrm rot="5400000">
            <a:off x="7993063" y="3524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37" name="Line 249"/>
          <p:cNvSpPr>
            <a:spLocks noChangeShapeType="1"/>
          </p:cNvSpPr>
          <p:nvPr/>
        </p:nvSpPr>
        <p:spPr bwMode="auto">
          <a:xfrm rot="5400000" flipH="1">
            <a:off x="7993063" y="35179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38" name="Line 250"/>
          <p:cNvSpPr>
            <a:spLocks noChangeShapeType="1"/>
          </p:cNvSpPr>
          <p:nvPr/>
        </p:nvSpPr>
        <p:spPr bwMode="auto">
          <a:xfrm flipH="1">
            <a:off x="4040188" y="1311275"/>
            <a:ext cx="0" cy="1589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39" name="Line 251"/>
          <p:cNvSpPr>
            <a:spLocks noChangeShapeType="1"/>
          </p:cNvSpPr>
          <p:nvPr/>
        </p:nvSpPr>
        <p:spPr bwMode="auto">
          <a:xfrm flipH="1">
            <a:off x="4040188" y="3798888"/>
            <a:ext cx="0" cy="156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40" name="Line 252"/>
          <p:cNvSpPr>
            <a:spLocks noChangeShapeType="1"/>
          </p:cNvSpPr>
          <p:nvPr/>
        </p:nvSpPr>
        <p:spPr bwMode="auto">
          <a:xfrm flipH="1">
            <a:off x="5708650" y="1303338"/>
            <a:ext cx="0" cy="1589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41" name="Line 253"/>
          <p:cNvSpPr>
            <a:spLocks noChangeShapeType="1"/>
          </p:cNvSpPr>
          <p:nvPr/>
        </p:nvSpPr>
        <p:spPr bwMode="auto">
          <a:xfrm flipH="1">
            <a:off x="5708650" y="3790950"/>
            <a:ext cx="0" cy="156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42" name="Line 254"/>
          <p:cNvSpPr>
            <a:spLocks noChangeShapeType="1"/>
          </p:cNvSpPr>
          <p:nvPr/>
        </p:nvSpPr>
        <p:spPr bwMode="auto">
          <a:xfrm flipH="1">
            <a:off x="7378700" y="1303338"/>
            <a:ext cx="0" cy="1589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43" name="Line 255"/>
          <p:cNvSpPr>
            <a:spLocks noChangeShapeType="1"/>
          </p:cNvSpPr>
          <p:nvPr/>
        </p:nvSpPr>
        <p:spPr bwMode="auto">
          <a:xfrm flipH="1">
            <a:off x="7378700" y="3790950"/>
            <a:ext cx="0" cy="156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45344" name="AutoShape 256"/>
          <p:cNvSpPr>
            <a:spLocks noChangeArrowheads="1"/>
          </p:cNvSpPr>
          <p:nvPr/>
        </p:nvSpPr>
        <p:spPr bwMode="auto">
          <a:xfrm rot="-5400000">
            <a:off x="3779838" y="3190875"/>
            <a:ext cx="679450" cy="276225"/>
          </a:xfrm>
          <a:custGeom>
            <a:avLst/>
            <a:gdLst>
              <a:gd name="T0" fmla="*/ 635789 w 21600"/>
              <a:gd name="T1" fmla="*/ 138113 h 21600"/>
              <a:gd name="T2" fmla="*/ 339725 w 21600"/>
              <a:gd name="T3" fmla="*/ 276225 h 21600"/>
              <a:gd name="T4" fmla="*/ 43661 w 21600"/>
              <a:gd name="T5" fmla="*/ 138113 h 21600"/>
              <a:gd name="T6" fmla="*/ 3397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5" y="21600"/>
                </a:lnTo>
                <a:lnTo>
                  <a:pt x="1882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345" name="AutoShape 257"/>
          <p:cNvSpPr>
            <a:spLocks noChangeArrowheads="1"/>
          </p:cNvSpPr>
          <p:nvPr/>
        </p:nvSpPr>
        <p:spPr bwMode="auto">
          <a:xfrm rot="-5400000">
            <a:off x="5461001" y="3190875"/>
            <a:ext cx="679450" cy="276225"/>
          </a:xfrm>
          <a:custGeom>
            <a:avLst/>
            <a:gdLst>
              <a:gd name="T0" fmla="*/ 635789 w 21600"/>
              <a:gd name="T1" fmla="*/ 138113 h 21600"/>
              <a:gd name="T2" fmla="*/ 339725 w 21600"/>
              <a:gd name="T3" fmla="*/ 276225 h 21600"/>
              <a:gd name="T4" fmla="*/ 43661 w 21600"/>
              <a:gd name="T5" fmla="*/ 138113 h 21600"/>
              <a:gd name="T6" fmla="*/ 3397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5" y="21600"/>
                </a:lnTo>
                <a:lnTo>
                  <a:pt x="1882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346" name="AutoShape 258"/>
          <p:cNvSpPr>
            <a:spLocks noChangeArrowheads="1"/>
          </p:cNvSpPr>
          <p:nvPr/>
        </p:nvSpPr>
        <p:spPr bwMode="auto">
          <a:xfrm rot="-5400000">
            <a:off x="7131051" y="3190875"/>
            <a:ext cx="679450" cy="276225"/>
          </a:xfrm>
          <a:custGeom>
            <a:avLst/>
            <a:gdLst>
              <a:gd name="T0" fmla="*/ 635789 w 21600"/>
              <a:gd name="T1" fmla="*/ 138113 h 21600"/>
              <a:gd name="T2" fmla="*/ 339725 w 21600"/>
              <a:gd name="T3" fmla="*/ 276225 h 21600"/>
              <a:gd name="T4" fmla="*/ 43661 w 21600"/>
              <a:gd name="T5" fmla="*/ 138113 h 21600"/>
              <a:gd name="T6" fmla="*/ 3397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5" y="21600"/>
                </a:lnTo>
                <a:lnTo>
                  <a:pt x="1882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152400" y="1066800"/>
            <a:ext cx="88392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6000" b="1" i="1">
                <a:solidFill>
                  <a:schemeClr val="bg1"/>
                </a:solidFill>
                <a:latin typeface="Franklin Gothic Medium" charset="0"/>
                <a:ea typeface="ＭＳ Ｐゴシック" charset="0"/>
              </a:rPr>
              <a:t>Parallel</a:t>
            </a:r>
          </a:p>
        </p:txBody>
      </p:sp>
      <p:grpSp>
        <p:nvGrpSpPr>
          <p:cNvPr id="62467" name="Group 4"/>
          <p:cNvGrpSpPr>
            <a:grpSpLocks/>
          </p:cNvGrpSpPr>
          <p:nvPr/>
        </p:nvGrpSpPr>
        <p:grpSpPr bwMode="auto">
          <a:xfrm rot="-5400000">
            <a:off x="729457" y="1940719"/>
            <a:ext cx="1676400" cy="846137"/>
            <a:chOff x="1824" y="1016"/>
            <a:chExt cx="1440" cy="618"/>
          </a:xfrm>
        </p:grpSpPr>
        <p:grpSp>
          <p:nvGrpSpPr>
            <p:cNvPr id="62650" name="Group 5"/>
            <p:cNvGrpSpPr>
              <a:grpSpLocks/>
            </p:cNvGrpSpPr>
            <p:nvPr/>
          </p:nvGrpSpPr>
          <p:grpSpPr bwMode="auto">
            <a:xfrm rot="-1292279">
              <a:off x="2007" y="1016"/>
              <a:ext cx="1209" cy="113"/>
              <a:chOff x="2007" y="947"/>
              <a:chExt cx="1209" cy="113"/>
            </a:xfrm>
          </p:grpSpPr>
          <p:sp>
            <p:nvSpPr>
              <p:cNvPr id="351238" name="Rectangle 6"/>
              <p:cNvSpPr>
                <a:spLocks noChangeArrowheads="1"/>
              </p:cNvSpPr>
              <p:nvPr/>
            </p:nvSpPr>
            <p:spPr bwMode="auto">
              <a:xfrm rot="5400000">
                <a:off x="2565" y="402"/>
                <a:ext cx="109" cy="120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1239" name="Rectangle 7"/>
              <p:cNvSpPr>
                <a:spLocks noChangeArrowheads="1"/>
              </p:cNvSpPr>
              <p:nvPr/>
            </p:nvSpPr>
            <p:spPr bwMode="auto">
              <a:xfrm>
                <a:off x="3082" y="943"/>
                <a:ext cx="146" cy="11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2651" name="Group 8"/>
            <p:cNvGrpSpPr>
              <a:grpSpLocks/>
            </p:cNvGrpSpPr>
            <p:nvPr/>
          </p:nvGrpSpPr>
          <p:grpSpPr bwMode="auto">
            <a:xfrm>
              <a:off x="3072" y="1328"/>
              <a:ext cx="192" cy="105"/>
              <a:chOff x="1824" y="1086"/>
              <a:chExt cx="192" cy="105"/>
            </a:xfrm>
          </p:grpSpPr>
          <p:sp>
            <p:nvSpPr>
              <p:cNvPr id="351241" name="Rectangle 9"/>
              <p:cNvSpPr>
                <a:spLocks noChangeArrowheads="1"/>
              </p:cNvSpPr>
              <p:nvPr/>
            </p:nvSpPr>
            <p:spPr bwMode="auto">
              <a:xfrm>
                <a:off x="1884" y="1097"/>
                <a:ext cx="97" cy="94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1242" name="Rectangle 10"/>
              <p:cNvSpPr>
                <a:spLocks noChangeArrowheads="1"/>
              </p:cNvSpPr>
              <p:nvPr/>
            </p:nvSpPr>
            <p:spPr bwMode="auto">
              <a:xfrm>
                <a:off x="1837" y="1082"/>
                <a:ext cx="192" cy="59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2652" name="Group 11"/>
            <p:cNvGrpSpPr>
              <a:grpSpLocks/>
            </p:cNvGrpSpPr>
            <p:nvPr/>
          </p:nvGrpSpPr>
          <p:grpSpPr bwMode="auto">
            <a:xfrm>
              <a:off x="1824" y="1328"/>
              <a:ext cx="192" cy="105"/>
              <a:chOff x="1824" y="1086"/>
              <a:chExt cx="192" cy="105"/>
            </a:xfrm>
          </p:grpSpPr>
          <p:sp>
            <p:nvSpPr>
              <p:cNvPr id="351244" name="Rectangle 12"/>
              <p:cNvSpPr>
                <a:spLocks noChangeArrowheads="1"/>
              </p:cNvSpPr>
              <p:nvPr/>
            </p:nvSpPr>
            <p:spPr bwMode="auto">
              <a:xfrm>
                <a:off x="1879" y="1097"/>
                <a:ext cx="98" cy="94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1245" name="Rectangle 13"/>
              <p:cNvSpPr>
                <a:spLocks noChangeArrowheads="1"/>
              </p:cNvSpPr>
              <p:nvPr/>
            </p:nvSpPr>
            <p:spPr bwMode="auto">
              <a:xfrm>
                <a:off x="1834" y="1082"/>
                <a:ext cx="192" cy="59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1246" name="Rectangle 14"/>
            <p:cNvSpPr>
              <a:spLocks noChangeArrowheads="1"/>
            </p:cNvSpPr>
            <p:nvPr/>
          </p:nvSpPr>
          <p:spPr bwMode="auto">
            <a:xfrm>
              <a:off x="2063" y="1155"/>
              <a:ext cx="146" cy="27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247" name="Oval 15"/>
            <p:cNvSpPr>
              <a:spLocks noChangeArrowheads="1"/>
            </p:cNvSpPr>
            <p:nvPr/>
          </p:nvSpPr>
          <p:spPr bwMode="auto">
            <a:xfrm>
              <a:off x="2087" y="1203"/>
              <a:ext cx="97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248" name="Rectangle 16"/>
            <p:cNvSpPr>
              <a:spLocks noChangeArrowheads="1"/>
            </p:cNvSpPr>
            <p:nvPr/>
          </p:nvSpPr>
          <p:spPr bwMode="auto">
            <a:xfrm>
              <a:off x="2889" y="1159"/>
              <a:ext cx="146" cy="2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249" name="Rectangle 17"/>
            <p:cNvSpPr>
              <a:spLocks noChangeArrowheads="1"/>
            </p:cNvSpPr>
            <p:nvPr/>
          </p:nvSpPr>
          <p:spPr bwMode="auto">
            <a:xfrm>
              <a:off x="1824" y="1433"/>
              <a:ext cx="1440" cy="201"/>
            </a:xfrm>
            <a:prstGeom prst="rect">
              <a:avLst/>
            </a:prstGeom>
            <a:solidFill>
              <a:srgbClr val="C0C0C0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2468" name="Group 18"/>
          <p:cNvGrpSpPr>
            <a:grpSpLocks/>
          </p:cNvGrpSpPr>
          <p:nvPr/>
        </p:nvGrpSpPr>
        <p:grpSpPr bwMode="auto">
          <a:xfrm>
            <a:off x="1382713" y="3355975"/>
            <a:ext cx="619125" cy="2122488"/>
            <a:chOff x="729" y="1473"/>
            <a:chExt cx="390" cy="1337"/>
          </a:xfrm>
        </p:grpSpPr>
        <p:grpSp>
          <p:nvGrpSpPr>
            <p:cNvPr id="62629" name="Group 19"/>
            <p:cNvGrpSpPr>
              <a:grpSpLocks/>
            </p:cNvGrpSpPr>
            <p:nvPr/>
          </p:nvGrpSpPr>
          <p:grpSpPr bwMode="auto">
            <a:xfrm>
              <a:off x="729" y="1586"/>
              <a:ext cx="343" cy="583"/>
              <a:chOff x="732" y="1985"/>
              <a:chExt cx="343" cy="583"/>
            </a:xfrm>
          </p:grpSpPr>
          <p:sp>
            <p:nvSpPr>
              <p:cNvPr id="351252" name="AutoShape 20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524"/>
              </a:xfrm>
              <a:prstGeom prst="roundRect">
                <a:avLst>
                  <a:gd name="adj" fmla="val 920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1253" name="AutoShape 21"/>
              <p:cNvSpPr>
                <a:spLocks noChangeArrowheads="1"/>
              </p:cNvSpPr>
              <p:nvPr/>
            </p:nvSpPr>
            <p:spPr bwMode="auto">
              <a:xfrm rot="10800000">
                <a:off x="864" y="1985"/>
                <a:ext cx="82" cy="27"/>
              </a:xfrm>
              <a:custGeom>
                <a:avLst/>
                <a:gdLst>
                  <a:gd name="T0" fmla="*/ 77 w 21600"/>
                  <a:gd name="T1" fmla="*/ 14 h 21600"/>
                  <a:gd name="T2" fmla="*/ 41 w 21600"/>
                  <a:gd name="T3" fmla="*/ 27 h 21600"/>
                  <a:gd name="T4" fmla="*/ 5 w 21600"/>
                  <a:gd name="T5" fmla="*/ 14 h 21600"/>
                  <a:gd name="T6" fmla="*/ 4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61 w 21600"/>
                  <a:gd name="T13" fmla="*/ 3200 h 21600"/>
                  <a:gd name="T14" fmla="*/ 18439 w 21600"/>
                  <a:gd name="T15" fmla="*/ 18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699" y="21600"/>
                    </a:lnTo>
                    <a:lnTo>
                      <a:pt x="189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54" name="AutoShape 22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181"/>
              </a:xfrm>
              <a:prstGeom prst="roundRect">
                <a:avLst>
                  <a:gd name="adj" fmla="val 1491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1255" name="Rectangle 23"/>
              <p:cNvSpPr>
                <a:spLocks noChangeArrowheads="1"/>
              </p:cNvSpPr>
              <p:nvPr/>
            </p:nvSpPr>
            <p:spPr bwMode="auto">
              <a:xfrm>
                <a:off x="736" y="2160"/>
                <a:ext cx="337" cy="13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1256" name="Text Box 24"/>
              <p:cNvSpPr txBox="1">
                <a:spLocks noChangeArrowheads="1"/>
              </p:cNvSpPr>
              <p:nvPr/>
            </p:nvSpPr>
            <p:spPr bwMode="auto">
              <a:xfrm rot="-5400000">
                <a:off x="585" y="2263"/>
                <a:ext cx="44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00" b="1" i="1">
                    <a:solidFill>
                      <a:srgbClr val="FFCC00"/>
                    </a:solidFill>
                    <a:latin typeface="Arial" charset="0"/>
                    <a:ea typeface="ＭＳ Ｐゴシック" charset="0"/>
                  </a:rPr>
                  <a:t>Duracell</a:t>
                </a:r>
              </a:p>
            </p:txBody>
          </p:sp>
        </p:grpSp>
        <p:grpSp>
          <p:nvGrpSpPr>
            <p:cNvPr id="62630" name="Group 25"/>
            <p:cNvGrpSpPr>
              <a:grpSpLocks/>
            </p:cNvGrpSpPr>
            <p:nvPr/>
          </p:nvGrpSpPr>
          <p:grpSpPr bwMode="auto">
            <a:xfrm>
              <a:off x="729" y="2142"/>
              <a:ext cx="343" cy="583"/>
              <a:chOff x="732" y="1985"/>
              <a:chExt cx="343" cy="583"/>
            </a:xfrm>
          </p:grpSpPr>
          <p:sp>
            <p:nvSpPr>
              <p:cNvPr id="351258" name="AutoShape 26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524"/>
              </a:xfrm>
              <a:prstGeom prst="roundRect">
                <a:avLst>
                  <a:gd name="adj" fmla="val 920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1259" name="AutoShape 27"/>
              <p:cNvSpPr>
                <a:spLocks noChangeArrowheads="1"/>
              </p:cNvSpPr>
              <p:nvPr/>
            </p:nvSpPr>
            <p:spPr bwMode="auto">
              <a:xfrm rot="10800000">
                <a:off x="864" y="1985"/>
                <a:ext cx="82" cy="27"/>
              </a:xfrm>
              <a:custGeom>
                <a:avLst/>
                <a:gdLst>
                  <a:gd name="T0" fmla="*/ 77 w 21600"/>
                  <a:gd name="T1" fmla="*/ 14 h 21600"/>
                  <a:gd name="T2" fmla="*/ 41 w 21600"/>
                  <a:gd name="T3" fmla="*/ 27 h 21600"/>
                  <a:gd name="T4" fmla="*/ 5 w 21600"/>
                  <a:gd name="T5" fmla="*/ 14 h 21600"/>
                  <a:gd name="T6" fmla="*/ 4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61 w 21600"/>
                  <a:gd name="T13" fmla="*/ 3200 h 21600"/>
                  <a:gd name="T14" fmla="*/ 18439 w 21600"/>
                  <a:gd name="T15" fmla="*/ 18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699" y="21600"/>
                    </a:lnTo>
                    <a:lnTo>
                      <a:pt x="189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60" name="AutoShape 28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181"/>
              </a:xfrm>
              <a:prstGeom prst="roundRect">
                <a:avLst>
                  <a:gd name="adj" fmla="val 1491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1261" name="Rectangle 29"/>
              <p:cNvSpPr>
                <a:spLocks noChangeArrowheads="1"/>
              </p:cNvSpPr>
              <p:nvPr/>
            </p:nvSpPr>
            <p:spPr bwMode="auto">
              <a:xfrm>
                <a:off x="736" y="2160"/>
                <a:ext cx="337" cy="13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1262" name="Text Box 30"/>
              <p:cNvSpPr txBox="1">
                <a:spLocks noChangeArrowheads="1"/>
              </p:cNvSpPr>
              <p:nvPr/>
            </p:nvSpPr>
            <p:spPr bwMode="auto">
              <a:xfrm rot="-5400000">
                <a:off x="585" y="2263"/>
                <a:ext cx="44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00" b="1" i="1">
                    <a:solidFill>
                      <a:srgbClr val="FFCC00"/>
                    </a:solidFill>
                    <a:latin typeface="Arial" charset="0"/>
                    <a:ea typeface="ＭＳ Ｐゴシック" charset="0"/>
                  </a:rPr>
                  <a:t>Duracell</a:t>
                </a:r>
              </a:p>
            </p:txBody>
          </p:sp>
        </p:grpSp>
        <p:sp>
          <p:nvSpPr>
            <p:cNvPr id="351263" name="Line 31"/>
            <p:cNvSpPr>
              <a:spLocks noChangeShapeType="1"/>
            </p:cNvSpPr>
            <p:nvPr/>
          </p:nvSpPr>
          <p:spPr bwMode="auto">
            <a:xfrm flipH="1">
              <a:off x="1111" y="1567"/>
              <a:ext cx="0" cy="1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2632" name="Group 32"/>
            <p:cNvGrpSpPr>
              <a:grpSpLocks/>
            </p:cNvGrpSpPr>
            <p:nvPr/>
          </p:nvGrpSpPr>
          <p:grpSpPr bwMode="auto">
            <a:xfrm>
              <a:off x="812" y="1473"/>
              <a:ext cx="192" cy="105"/>
              <a:chOff x="1824" y="1086"/>
              <a:chExt cx="192" cy="105"/>
            </a:xfrm>
          </p:grpSpPr>
          <p:sp>
            <p:nvSpPr>
              <p:cNvPr id="351265" name="Rectangle 33"/>
              <p:cNvSpPr>
                <a:spLocks noChangeArrowheads="1"/>
              </p:cNvSpPr>
              <p:nvPr/>
            </p:nvSpPr>
            <p:spPr bwMode="auto">
              <a:xfrm>
                <a:off x="1872" y="1098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1266" name="Rectangle 34"/>
              <p:cNvSpPr>
                <a:spLocks noChangeArrowheads="1"/>
              </p:cNvSpPr>
              <p:nvPr/>
            </p:nvSpPr>
            <p:spPr bwMode="auto">
              <a:xfrm>
                <a:off x="1824" y="1086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2633" name="Group 35"/>
            <p:cNvGrpSpPr>
              <a:grpSpLocks/>
            </p:cNvGrpSpPr>
            <p:nvPr/>
          </p:nvGrpSpPr>
          <p:grpSpPr bwMode="auto">
            <a:xfrm rot="10800000">
              <a:off x="812" y="2705"/>
              <a:ext cx="192" cy="105"/>
              <a:chOff x="1824" y="1086"/>
              <a:chExt cx="192" cy="105"/>
            </a:xfrm>
          </p:grpSpPr>
          <p:sp>
            <p:nvSpPr>
              <p:cNvPr id="351268" name="Rectangle 36"/>
              <p:cNvSpPr>
                <a:spLocks noChangeArrowheads="1"/>
              </p:cNvSpPr>
              <p:nvPr/>
            </p:nvSpPr>
            <p:spPr bwMode="auto">
              <a:xfrm>
                <a:off x="1875" y="1101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1269" name="Rectangle 37"/>
              <p:cNvSpPr>
                <a:spLocks noChangeArrowheads="1"/>
              </p:cNvSpPr>
              <p:nvPr/>
            </p:nvSpPr>
            <p:spPr bwMode="auto">
              <a:xfrm>
                <a:off x="1827" y="1085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1270" name="Line 38"/>
            <p:cNvSpPr>
              <a:spLocks noChangeShapeType="1"/>
            </p:cNvSpPr>
            <p:nvPr/>
          </p:nvSpPr>
          <p:spPr bwMode="auto">
            <a:xfrm flipH="1">
              <a:off x="729" y="2709"/>
              <a:ext cx="3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271" name="Line 39"/>
            <p:cNvSpPr>
              <a:spLocks noChangeShapeType="1"/>
            </p:cNvSpPr>
            <p:nvPr/>
          </p:nvSpPr>
          <p:spPr bwMode="auto">
            <a:xfrm flipH="1">
              <a:off x="733" y="1573"/>
              <a:ext cx="3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51272" name="Line 40"/>
          <p:cNvSpPr>
            <a:spLocks noChangeShapeType="1"/>
          </p:cNvSpPr>
          <p:nvPr/>
        </p:nvSpPr>
        <p:spPr bwMode="auto">
          <a:xfrm flipH="1">
            <a:off x="1679575" y="1311275"/>
            <a:ext cx="5699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2470" name="Group 41"/>
          <p:cNvGrpSpPr>
            <a:grpSpLocks/>
          </p:cNvGrpSpPr>
          <p:nvPr/>
        </p:nvGrpSpPr>
        <p:grpSpPr bwMode="auto">
          <a:xfrm rot="5400000">
            <a:off x="3910807" y="3826669"/>
            <a:ext cx="304800" cy="166687"/>
            <a:chOff x="1824" y="1086"/>
            <a:chExt cx="192" cy="105"/>
          </a:xfrm>
        </p:grpSpPr>
        <p:sp>
          <p:nvSpPr>
            <p:cNvPr id="351274" name="Rectangle 42"/>
            <p:cNvSpPr>
              <a:spLocks noChangeArrowheads="1"/>
            </p:cNvSpPr>
            <p:nvPr/>
          </p:nvSpPr>
          <p:spPr bwMode="auto">
            <a:xfrm>
              <a:off x="1869" y="1101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275" name="Rectangle 43"/>
            <p:cNvSpPr>
              <a:spLocks noChangeArrowheads="1"/>
            </p:cNvSpPr>
            <p:nvPr/>
          </p:nvSpPr>
          <p:spPr bwMode="auto">
            <a:xfrm>
              <a:off x="1821" y="1085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2471" name="Group 44"/>
          <p:cNvGrpSpPr>
            <a:grpSpLocks/>
          </p:cNvGrpSpPr>
          <p:nvPr/>
        </p:nvGrpSpPr>
        <p:grpSpPr bwMode="auto">
          <a:xfrm rot="5400000">
            <a:off x="3910807" y="2690019"/>
            <a:ext cx="304800" cy="166687"/>
            <a:chOff x="1824" y="1086"/>
            <a:chExt cx="192" cy="105"/>
          </a:xfrm>
        </p:grpSpPr>
        <p:sp>
          <p:nvSpPr>
            <p:cNvPr id="351277" name="Rectangle 45"/>
            <p:cNvSpPr>
              <a:spLocks noChangeArrowheads="1"/>
            </p:cNvSpPr>
            <p:nvPr/>
          </p:nvSpPr>
          <p:spPr bwMode="auto">
            <a:xfrm>
              <a:off x="1869" y="1101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278" name="Rectangle 46"/>
            <p:cNvSpPr>
              <a:spLocks noChangeArrowheads="1"/>
            </p:cNvSpPr>
            <p:nvPr/>
          </p:nvSpPr>
          <p:spPr bwMode="auto">
            <a:xfrm>
              <a:off x="1821" y="1085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51279" name="Rectangle 47"/>
          <p:cNvSpPr>
            <a:spLocks noChangeArrowheads="1"/>
          </p:cNvSpPr>
          <p:nvPr/>
        </p:nvSpPr>
        <p:spPr bwMode="auto">
          <a:xfrm rot="5400000">
            <a:off x="3086100" y="3168650"/>
            <a:ext cx="1468438" cy="319088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1280" name="AutoShape 48"/>
          <p:cNvSpPr>
            <a:spLocks noChangeArrowheads="1"/>
          </p:cNvSpPr>
          <p:nvPr/>
        </p:nvSpPr>
        <p:spPr bwMode="auto">
          <a:xfrm rot="-5400000">
            <a:off x="3779838" y="3190875"/>
            <a:ext cx="679450" cy="276225"/>
          </a:xfrm>
          <a:custGeom>
            <a:avLst/>
            <a:gdLst>
              <a:gd name="T0" fmla="*/ 635789 w 21600"/>
              <a:gd name="T1" fmla="*/ 138113 h 21600"/>
              <a:gd name="T2" fmla="*/ 339725 w 21600"/>
              <a:gd name="T3" fmla="*/ 276225 h 21600"/>
              <a:gd name="T4" fmla="*/ 43661 w 21600"/>
              <a:gd name="T5" fmla="*/ 138113 h 21600"/>
              <a:gd name="T6" fmla="*/ 3397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5" y="21600"/>
                </a:lnTo>
                <a:lnTo>
                  <a:pt x="1882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81" name="Line 49"/>
          <p:cNvSpPr>
            <a:spLocks noChangeShapeType="1"/>
          </p:cNvSpPr>
          <p:nvPr/>
        </p:nvSpPr>
        <p:spPr bwMode="auto">
          <a:xfrm flipH="1">
            <a:off x="1536700" y="5360988"/>
            <a:ext cx="584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1282" name="Line 50"/>
          <p:cNvSpPr>
            <a:spLocks noChangeShapeType="1"/>
          </p:cNvSpPr>
          <p:nvPr/>
        </p:nvSpPr>
        <p:spPr bwMode="auto">
          <a:xfrm flipH="1">
            <a:off x="1679575" y="2976563"/>
            <a:ext cx="0" cy="379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1283" name="Line 51"/>
          <p:cNvSpPr>
            <a:spLocks noChangeShapeType="1"/>
          </p:cNvSpPr>
          <p:nvPr/>
        </p:nvSpPr>
        <p:spPr bwMode="auto">
          <a:xfrm flipH="1">
            <a:off x="1687513" y="1303338"/>
            <a:ext cx="0" cy="379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2477" name="Group 52"/>
          <p:cNvGrpSpPr>
            <a:grpSpLocks/>
          </p:cNvGrpSpPr>
          <p:nvPr/>
        </p:nvGrpSpPr>
        <p:grpSpPr bwMode="auto">
          <a:xfrm rot="5400000">
            <a:off x="5284788" y="2651125"/>
            <a:ext cx="1468438" cy="1354137"/>
            <a:chOff x="3915" y="781"/>
            <a:chExt cx="925" cy="853"/>
          </a:xfrm>
        </p:grpSpPr>
        <p:grpSp>
          <p:nvGrpSpPr>
            <p:cNvPr id="62555" name="Group 53"/>
            <p:cNvGrpSpPr>
              <a:grpSpLocks/>
            </p:cNvGrpSpPr>
            <p:nvPr/>
          </p:nvGrpSpPr>
          <p:grpSpPr bwMode="auto">
            <a:xfrm>
              <a:off x="4648" y="1328"/>
              <a:ext cx="192" cy="105"/>
              <a:chOff x="1824" y="1086"/>
              <a:chExt cx="192" cy="105"/>
            </a:xfrm>
          </p:grpSpPr>
          <p:sp>
            <p:nvSpPr>
              <p:cNvPr id="351286" name="Rectangle 54"/>
              <p:cNvSpPr>
                <a:spLocks noChangeArrowheads="1"/>
              </p:cNvSpPr>
              <p:nvPr/>
            </p:nvSpPr>
            <p:spPr bwMode="auto">
              <a:xfrm>
                <a:off x="1866" y="1104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1287" name="Rectangle 55"/>
              <p:cNvSpPr>
                <a:spLocks noChangeArrowheads="1"/>
              </p:cNvSpPr>
              <p:nvPr/>
            </p:nvSpPr>
            <p:spPr bwMode="auto">
              <a:xfrm>
                <a:off x="1818" y="1088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2556" name="Group 56"/>
            <p:cNvGrpSpPr>
              <a:grpSpLocks/>
            </p:cNvGrpSpPr>
            <p:nvPr/>
          </p:nvGrpSpPr>
          <p:grpSpPr bwMode="auto">
            <a:xfrm>
              <a:off x="3932" y="1328"/>
              <a:ext cx="192" cy="105"/>
              <a:chOff x="1824" y="1086"/>
              <a:chExt cx="192" cy="105"/>
            </a:xfrm>
          </p:grpSpPr>
          <p:sp>
            <p:nvSpPr>
              <p:cNvPr id="351289" name="Rectangle 57"/>
              <p:cNvSpPr>
                <a:spLocks noChangeArrowheads="1"/>
              </p:cNvSpPr>
              <p:nvPr/>
            </p:nvSpPr>
            <p:spPr bwMode="auto">
              <a:xfrm>
                <a:off x="1866" y="1104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1290" name="Rectangle 58"/>
              <p:cNvSpPr>
                <a:spLocks noChangeArrowheads="1"/>
              </p:cNvSpPr>
              <p:nvPr/>
            </p:nvSpPr>
            <p:spPr bwMode="auto">
              <a:xfrm>
                <a:off x="1818" y="1088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1291" name="Rectangle 59"/>
            <p:cNvSpPr>
              <a:spLocks noChangeArrowheads="1"/>
            </p:cNvSpPr>
            <p:nvPr/>
          </p:nvSpPr>
          <p:spPr bwMode="auto">
            <a:xfrm>
              <a:off x="3912" y="1436"/>
              <a:ext cx="925" cy="201"/>
            </a:xfrm>
            <a:prstGeom prst="rect">
              <a:avLst/>
            </a:prstGeom>
            <a:solidFill>
              <a:srgbClr val="C0C0C0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292" name="AutoShape 60"/>
            <p:cNvSpPr>
              <a:spLocks noChangeArrowheads="1"/>
            </p:cNvSpPr>
            <p:nvPr/>
          </p:nvSpPr>
          <p:spPr bwMode="auto">
            <a:xfrm rot="10800000">
              <a:off x="4161" y="1259"/>
              <a:ext cx="428" cy="174"/>
            </a:xfrm>
            <a:custGeom>
              <a:avLst/>
              <a:gdLst>
                <a:gd name="T0" fmla="*/ 400 w 21600"/>
                <a:gd name="T1" fmla="*/ 87 h 21600"/>
                <a:gd name="T2" fmla="*/ 214 w 21600"/>
                <a:gd name="T3" fmla="*/ 174 h 21600"/>
                <a:gd name="T4" fmla="*/ 28 w 21600"/>
                <a:gd name="T5" fmla="*/ 87 h 21600"/>
                <a:gd name="T6" fmla="*/ 2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79 w 21600"/>
                <a:gd name="T13" fmla="*/ 3228 h 21600"/>
                <a:gd name="T14" fmla="*/ 18421 w 21600"/>
                <a:gd name="T15" fmla="*/ 183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775" y="21600"/>
                  </a:lnTo>
                  <a:lnTo>
                    <a:pt x="1882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93" name="Rectangle 61"/>
            <p:cNvSpPr>
              <a:spLocks noChangeArrowheads="1"/>
            </p:cNvSpPr>
            <p:nvPr/>
          </p:nvSpPr>
          <p:spPr bwMode="auto">
            <a:xfrm>
              <a:off x="4208" y="1158"/>
              <a:ext cx="334" cy="1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294" name="Oval 62"/>
            <p:cNvSpPr>
              <a:spLocks noChangeArrowheads="1"/>
            </p:cNvSpPr>
            <p:nvPr/>
          </p:nvSpPr>
          <p:spPr bwMode="auto">
            <a:xfrm>
              <a:off x="4125" y="784"/>
              <a:ext cx="500" cy="4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295" name="Line 63"/>
            <p:cNvSpPr>
              <a:spLocks noChangeShapeType="1"/>
            </p:cNvSpPr>
            <p:nvPr/>
          </p:nvSpPr>
          <p:spPr bwMode="auto">
            <a:xfrm flipH="1" flipV="1">
              <a:off x="4259" y="1016"/>
              <a:ext cx="52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296" name="Line 64"/>
            <p:cNvSpPr>
              <a:spLocks noChangeShapeType="1"/>
            </p:cNvSpPr>
            <p:nvPr/>
          </p:nvSpPr>
          <p:spPr bwMode="auto">
            <a:xfrm flipV="1">
              <a:off x="4450" y="1015"/>
              <a:ext cx="52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297" name="Line 65"/>
            <p:cNvSpPr>
              <a:spLocks noChangeShapeType="1"/>
            </p:cNvSpPr>
            <p:nvPr/>
          </p:nvSpPr>
          <p:spPr bwMode="auto">
            <a:xfrm>
              <a:off x="4262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298" name="Line 66"/>
            <p:cNvSpPr>
              <a:spLocks noChangeShapeType="1"/>
            </p:cNvSpPr>
            <p:nvPr/>
          </p:nvSpPr>
          <p:spPr bwMode="auto">
            <a:xfrm flipH="1">
              <a:off x="4258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299" name="Line 67"/>
            <p:cNvSpPr>
              <a:spLocks noChangeShapeType="1"/>
            </p:cNvSpPr>
            <p:nvPr/>
          </p:nvSpPr>
          <p:spPr bwMode="auto">
            <a:xfrm>
              <a:off x="4270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00" name="Line 68"/>
            <p:cNvSpPr>
              <a:spLocks noChangeShapeType="1"/>
            </p:cNvSpPr>
            <p:nvPr/>
          </p:nvSpPr>
          <p:spPr bwMode="auto">
            <a:xfrm flipH="1">
              <a:off x="4266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01" name="Line 69"/>
            <p:cNvSpPr>
              <a:spLocks noChangeShapeType="1"/>
            </p:cNvSpPr>
            <p:nvPr/>
          </p:nvSpPr>
          <p:spPr bwMode="auto">
            <a:xfrm>
              <a:off x="4278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02" name="Line 70"/>
            <p:cNvSpPr>
              <a:spLocks noChangeShapeType="1"/>
            </p:cNvSpPr>
            <p:nvPr/>
          </p:nvSpPr>
          <p:spPr bwMode="auto">
            <a:xfrm flipH="1">
              <a:off x="4274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03" name="Line 71"/>
            <p:cNvSpPr>
              <a:spLocks noChangeShapeType="1"/>
            </p:cNvSpPr>
            <p:nvPr/>
          </p:nvSpPr>
          <p:spPr bwMode="auto">
            <a:xfrm>
              <a:off x="4288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04" name="Line 72"/>
            <p:cNvSpPr>
              <a:spLocks noChangeShapeType="1"/>
            </p:cNvSpPr>
            <p:nvPr/>
          </p:nvSpPr>
          <p:spPr bwMode="auto">
            <a:xfrm flipH="1">
              <a:off x="4284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05" name="Line 73"/>
            <p:cNvSpPr>
              <a:spLocks noChangeShapeType="1"/>
            </p:cNvSpPr>
            <p:nvPr/>
          </p:nvSpPr>
          <p:spPr bwMode="auto">
            <a:xfrm>
              <a:off x="4296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06" name="Line 74"/>
            <p:cNvSpPr>
              <a:spLocks noChangeShapeType="1"/>
            </p:cNvSpPr>
            <p:nvPr/>
          </p:nvSpPr>
          <p:spPr bwMode="auto">
            <a:xfrm flipH="1">
              <a:off x="4292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07" name="Line 75"/>
            <p:cNvSpPr>
              <a:spLocks noChangeShapeType="1"/>
            </p:cNvSpPr>
            <p:nvPr/>
          </p:nvSpPr>
          <p:spPr bwMode="auto">
            <a:xfrm>
              <a:off x="4304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08" name="Line 76"/>
            <p:cNvSpPr>
              <a:spLocks noChangeShapeType="1"/>
            </p:cNvSpPr>
            <p:nvPr/>
          </p:nvSpPr>
          <p:spPr bwMode="auto">
            <a:xfrm flipH="1">
              <a:off x="4300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09" name="Line 77"/>
            <p:cNvSpPr>
              <a:spLocks noChangeShapeType="1"/>
            </p:cNvSpPr>
            <p:nvPr/>
          </p:nvSpPr>
          <p:spPr bwMode="auto">
            <a:xfrm>
              <a:off x="4312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10" name="Line 78"/>
            <p:cNvSpPr>
              <a:spLocks noChangeShapeType="1"/>
            </p:cNvSpPr>
            <p:nvPr/>
          </p:nvSpPr>
          <p:spPr bwMode="auto">
            <a:xfrm flipH="1">
              <a:off x="4308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11" name="Line 79"/>
            <p:cNvSpPr>
              <a:spLocks noChangeShapeType="1"/>
            </p:cNvSpPr>
            <p:nvPr/>
          </p:nvSpPr>
          <p:spPr bwMode="auto">
            <a:xfrm>
              <a:off x="4320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12" name="Line 80"/>
            <p:cNvSpPr>
              <a:spLocks noChangeShapeType="1"/>
            </p:cNvSpPr>
            <p:nvPr/>
          </p:nvSpPr>
          <p:spPr bwMode="auto">
            <a:xfrm flipH="1">
              <a:off x="4316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13" name="Line 81"/>
            <p:cNvSpPr>
              <a:spLocks noChangeShapeType="1"/>
            </p:cNvSpPr>
            <p:nvPr/>
          </p:nvSpPr>
          <p:spPr bwMode="auto">
            <a:xfrm>
              <a:off x="4328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14" name="Line 82"/>
            <p:cNvSpPr>
              <a:spLocks noChangeShapeType="1"/>
            </p:cNvSpPr>
            <p:nvPr/>
          </p:nvSpPr>
          <p:spPr bwMode="auto">
            <a:xfrm flipH="1">
              <a:off x="4324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15" name="Line 83"/>
            <p:cNvSpPr>
              <a:spLocks noChangeShapeType="1"/>
            </p:cNvSpPr>
            <p:nvPr/>
          </p:nvSpPr>
          <p:spPr bwMode="auto">
            <a:xfrm>
              <a:off x="4338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16" name="Line 84"/>
            <p:cNvSpPr>
              <a:spLocks noChangeShapeType="1"/>
            </p:cNvSpPr>
            <p:nvPr/>
          </p:nvSpPr>
          <p:spPr bwMode="auto">
            <a:xfrm flipH="1">
              <a:off x="4334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17" name="Line 85"/>
            <p:cNvSpPr>
              <a:spLocks noChangeShapeType="1"/>
            </p:cNvSpPr>
            <p:nvPr/>
          </p:nvSpPr>
          <p:spPr bwMode="auto">
            <a:xfrm>
              <a:off x="4346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18" name="Line 86"/>
            <p:cNvSpPr>
              <a:spLocks noChangeShapeType="1"/>
            </p:cNvSpPr>
            <p:nvPr/>
          </p:nvSpPr>
          <p:spPr bwMode="auto">
            <a:xfrm flipH="1">
              <a:off x="4342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19" name="Line 87"/>
            <p:cNvSpPr>
              <a:spLocks noChangeShapeType="1"/>
            </p:cNvSpPr>
            <p:nvPr/>
          </p:nvSpPr>
          <p:spPr bwMode="auto">
            <a:xfrm>
              <a:off x="4354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20" name="Line 88"/>
            <p:cNvSpPr>
              <a:spLocks noChangeShapeType="1"/>
            </p:cNvSpPr>
            <p:nvPr/>
          </p:nvSpPr>
          <p:spPr bwMode="auto">
            <a:xfrm flipH="1">
              <a:off x="4350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21" name="Line 89"/>
            <p:cNvSpPr>
              <a:spLocks noChangeShapeType="1"/>
            </p:cNvSpPr>
            <p:nvPr/>
          </p:nvSpPr>
          <p:spPr bwMode="auto">
            <a:xfrm>
              <a:off x="4364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22" name="Line 90"/>
            <p:cNvSpPr>
              <a:spLocks noChangeShapeType="1"/>
            </p:cNvSpPr>
            <p:nvPr/>
          </p:nvSpPr>
          <p:spPr bwMode="auto">
            <a:xfrm flipH="1">
              <a:off x="4360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23" name="Line 91"/>
            <p:cNvSpPr>
              <a:spLocks noChangeShapeType="1"/>
            </p:cNvSpPr>
            <p:nvPr/>
          </p:nvSpPr>
          <p:spPr bwMode="auto">
            <a:xfrm>
              <a:off x="4372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24" name="Line 92"/>
            <p:cNvSpPr>
              <a:spLocks noChangeShapeType="1"/>
            </p:cNvSpPr>
            <p:nvPr/>
          </p:nvSpPr>
          <p:spPr bwMode="auto">
            <a:xfrm flipH="1">
              <a:off x="4368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25" name="Line 93"/>
            <p:cNvSpPr>
              <a:spLocks noChangeShapeType="1"/>
            </p:cNvSpPr>
            <p:nvPr/>
          </p:nvSpPr>
          <p:spPr bwMode="auto">
            <a:xfrm>
              <a:off x="4380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26" name="Line 94"/>
            <p:cNvSpPr>
              <a:spLocks noChangeShapeType="1"/>
            </p:cNvSpPr>
            <p:nvPr/>
          </p:nvSpPr>
          <p:spPr bwMode="auto">
            <a:xfrm flipH="1">
              <a:off x="4376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27" name="Line 95"/>
            <p:cNvSpPr>
              <a:spLocks noChangeShapeType="1"/>
            </p:cNvSpPr>
            <p:nvPr/>
          </p:nvSpPr>
          <p:spPr bwMode="auto">
            <a:xfrm>
              <a:off x="4390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28" name="Line 96"/>
            <p:cNvSpPr>
              <a:spLocks noChangeShapeType="1"/>
            </p:cNvSpPr>
            <p:nvPr/>
          </p:nvSpPr>
          <p:spPr bwMode="auto">
            <a:xfrm flipH="1">
              <a:off x="4386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29" name="Line 97"/>
            <p:cNvSpPr>
              <a:spLocks noChangeShapeType="1"/>
            </p:cNvSpPr>
            <p:nvPr/>
          </p:nvSpPr>
          <p:spPr bwMode="auto">
            <a:xfrm>
              <a:off x="4398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30" name="Line 98"/>
            <p:cNvSpPr>
              <a:spLocks noChangeShapeType="1"/>
            </p:cNvSpPr>
            <p:nvPr/>
          </p:nvSpPr>
          <p:spPr bwMode="auto">
            <a:xfrm flipH="1">
              <a:off x="4394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31" name="Line 99"/>
            <p:cNvSpPr>
              <a:spLocks noChangeShapeType="1"/>
            </p:cNvSpPr>
            <p:nvPr/>
          </p:nvSpPr>
          <p:spPr bwMode="auto">
            <a:xfrm>
              <a:off x="4406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32" name="Line 100"/>
            <p:cNvSpPr>
              <a:spLocks noChangeShapeType="1"/>
            </p:cNvSpPr>
            <p:nvPr/>
          </p:nvSpPr>
          <p:spPr bwMode="auto">
            <a:xfrm flipH="1">
              <a:off x="4402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33" name="Line 101"/>
            <p:cNvSpPr>
              <a:spLocks noChangeShapeType="1"/>
            </p:cNvSpPr>
            <p:nvPr/>
          </p:nvSpPr>
          <p:spPr bwMode="auto">
            <a:xfrm>
              <a:off x="4414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34" name="Line 102"/>
            <p:cNvSpPr>
              <a:spLocks noChangeShapeType="1"/>
            </p:cNvSpPr>
            <p:nvPr/>
          </p:nvSpPr>
          <p:spPr bwMode="auto">
            <a:xfrm flipH="1">
              <a:off x="4410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35" name="Line 103"/>
            <p:cNvSpPr>
              <a:spLocks noChangeShapeType="1"/>
            </p:cNvSpPr>
            <p:nvPr/>
          </p:nvSpPr>
          <p:spPr bwMode="auto">
            <a:xfrm>
              <a:off x="4422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36" name="Line 104"/>
            <p:cNvSpPr>
              <a:spLocks noChangeShapeType="1"/>
            </p:cNvSpPr>
            <p:nvPr/>
          </p:nvSpPr>
          <p:spPr bwMode="auto">
            <a:xfrm flipH="1">
              <a:off x="4418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37" name="Line 105"/>
            <p:cNvSpPr>
              <a:spLocks noChangeShapeType="1"/>
            </p:cNvSpPr>
            <p:nvPr/>
          </p:nvSpPr>
          <p:spPr bwMode="auto">
            <a:xfrm>
              <a:off x="4430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38" name="Line 106"/>
            <p:cNvSpPr>
              <a:spLocks noChangeShapeType="1"/>
            </p:cNvSpPr>
            <p:nvPr/>
          </p:nvSpPr>
          <p:spPr bwMode="auto">
            <a:xfrm flipH="1">
              <a:off x="4426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39" name="Line 107"/>
            <p:cNvSpPr>
              <a:spLocks noChangeShapeType="1"/>
            </p:cNvSpPr>
            <p:nvPr/>
          </p:nvSpPr>
          <p:spPr bwMode="auto">
            <a:xfrm>
              <a:off x="4440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40" name="Line 108"/>
            <p:cNvSpPr>
              <a:spLocks noChangeShapeType="1"/>
            </p:cNvSpPr>
            <p:nvPr/>
          </p:nvSpPr>
          <p:spPr bwMode="auto">
            <a:xfrm flipH="1">
              <a:off x="4436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41" name="Line 109"/>
            <p:cNvSpPr>
              <a:spLocks noChangeShapeType="1"/>
            </p:cNvSpPr>
            <p:nvPr/>
          </p:nvSpPr>
          <p:spPr bwMode="auto">
            <a:xfrm>
              <a:off x="4448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42" name="Line 110"/>
            <p:cNvSpPr>
              <a:spLocks noChangeShapeType="1"/>
            </p:cNvSpPr>
            <p:nvPr/>
          </p:nvSpPr>
          <p:spPr bwMode="auto">
            <a:xfrm flipH="1">
              <a:off x="4444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43" name="Line 111"/>
            <p:cNvSpPr>
              <a:spLocks noChangeShapeType="1"/>
            </p:cNvSpPr>
            <p:nvPr/>
          </p:nvSpPr>
          <p:spPr bwMode="auto">
            <a:xfrm>
              <a:off x="4456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44" name="Line 112"/>
            <p:cNvSpPr>
              <a:spLocks noChangeShapeType="1"/>
            </p:cNvSpPr>
            <p:nvPr/>
          </p:nvSpPr>
          <p:spPr bwMode="auto">
            <a:xfrm flipH="1">
              <a:off x="4452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45" name="Line 113"/>
            <p:cNvSpPr>
              <a:spLocks noChangeShapeType="1"/>
            </p:cNvSpPr>
            <p:nvPr/>
          </p:nvSpPr>
          <p:spPr bwMode="auto">
            <a:xfrm>
              <a:off x="4464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46" name="Line 114"/>
            <p:cNvSpPr>
              <a:spLocks noChangeShapeType="1"/>
            </p:cNvSpPr>
            <p:nvPr/>
          </p:nvSpPr>
          <p:spPr bwMode="auto">
            <a:xfrm flipH="1">
              <a:off x="4460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47" name="Line 115"/>
            <p:cNvSpPr>
              <a:spLocks noChangeShapeType="1"/>
            </p:cNvSpPr>
            <p:nvPr/>
          </p:nvSpPr>
          <p:spPr bwMode="auto">
            <a:xfrm>
              <a:off x="4472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48" name="Line 116"/>
            <p:cNvSpPr>
              <a:spLocks noChangeShapeType="1"/>
            </p:cNvSpPr>
            <p:nvPr/>
          </p:nvSpPr>
          <p:spPr bwMode="auto">
            <a:xfrm flipH="1">
              <a:off x="4468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49" name="Line 117"/>
            <p:cNvSpPr>
              <a:spLocks noChangeShapeType="1"/>
            </p:cNvSpPr>
            <p:nvPr/>
          </p:nvSpPr>
          <p:spPr bwMode="auto">
            <a:xfrm>
              <a:off x="4482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50" name="Line 118"/>
            <p:cNvSpPr>
              <a:spLocks noChangeShapeType="1"/>
            </p:cNvSpPr>
            <p:nvPr/>
          </p:nvSpPr>
          <p:spPr bwMode="auto">
            <a:xfrm flipH="1">
              <a:off x="4478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51" name="Line 119"/>
            <p:cNvSpPr>
              <a:spLocks noChangeShapeType="1"/>
            </p:cNvSpPr>
            <p:nvPr/>
          </p:nvSpPr>
          <p:spPr bwMode="auto">
            <a:xfrm>
              <a:off x="4490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52" name="Line 120"/>
            <p:cNvSpPr>
              <a:spLocks noChangeShapeType="1"/>
            </p:cNvSpPr>
            <p:nvPr/>
          </p:nvSpPr>
          <p:spPr bwMode="auto">
            <a:xfrm flipH="1">
              <a:off x="4486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53" name="Line 121"/>
            <p:cNvSpPr>
              <a:spLocks noChangeShapeType="1"/>
            </p:cNvSpPr>
            <p:nvPr/>
          </p:nvSpPr>
          <p:spPr bwMode="auto">
            <a:xfrm>
              <a:off x="4498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54" name="Line 122"/>
            <p:cNvSpPr>
              <a:spLocks noChangeShapeType="1"/>
            </p:cNvSpPr>
            <p:nvPr/>
          </p:nvSpPr>
          <p:spPr bwMode="auto">
            <a:xfrm flipH="1">
              <a:off x="4494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2478" name="Group 123"/>
          <p:cNvGrpSpPr>
            <a:grpSpLocks/>
          </p:cNvGrpSpPr>
          <p:nvPr/>
        </p:nvGrpSpPr>
        <p:grpSpPr bwMode="auto">
          <a:xfrm rot="5400000">
            <a:off x="6954838" y="2651125"/>
            <a:ext cx="1468438" cy="1354137"/>
            <a:chOff x="3915" y="781"/>
            <a:chExt cx="925" cy="853"/>
          </a:xfrm>
        </p:grpSpPr>
        <p:grpSp>
          <p:nvGrpSpPr>
            <p:cNvPr id="62485" name="Group 124"/>
            <p:cNvGrpSpPr>
              <a:grpSpLocks/>
            </p:cNvGrpSpPr>
            <p:nvPr/>
          </p:nvGrpSpPr>
          <p:grpSpPr bwMode="auto">
            <a:xfrm>
              <a:off x="4648" y="1328"/>
              <a:ext cx="192" cy="105"/>
              <a:chOff x="1824" y="1086"/>
              <a:chExt cx="192" cy="105"/>
            </a:xfrm>
          </p:grpSpPr>
          <p:sp>
            <p:nvSpPr>
              <p:cNvPr id="351357" name="Rectangle 125"/>
              <p:cNvSpPr>
                <a:spLocks noChangeArrowheads="1"/>
              </p:cNvSpPr>
              <p:nvPr/>
            </p:nvSpPr>
            <p:spPr bwMode="auto">
              <a:xfrm>
                <a:off x="1866" y="1104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1358" name="Rectangle 126"/>
              <p:cNvSpPr>
                <a:spLocks noChangeArrowheads="1"/>
              </p:cNvSpPr>
              <p:nvPr/>
            </p:nvSpPr>
            <p:spPr bwMode="auto">
              <a:xfrm>
                <a:off x="1818" y="1088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2486" name="Group 127"/>
            <p:cNvGrpSpPr>
              <a:grpSpLocks/>
            </p:cNvGrpSpPr>
            <p:nvPr/>
          </p:nvGrpSpPr>
          <p:grpSpPr bwMode="auto">
            <a:xfrm>
              <a:off x="3932" y="1328"/>
              <a:ext cx="192" cy="105"/>
              <a:chOff x="1824" y="1086"/>
              <a:chExt cx="192" cy="105"/>
            </a:xfrm>
          </p:grpSpPr>
          <p:sp>
            <p:nvSpPr>
              <p:cNvPr id="351360" name="Rectangle 128"/>
              <p:cNvSpPr>
                <a:spLocks noChangeArrowheads="1"/>
              </p:cNvSpPr>
              <p:nvPr/>
            </p:nvSpPr>
            <p:spPr bwMode="auto">
              <a:xfrm>
                <a:off x="1866" y="1104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1361" name="Rectangle 129"/>
              <p:cNvSpPr>
                <a:spLocks noChangeArrowheads="1"/>
              </p:cNvSpPr>
              <p:nvPr/>
            </p:nvSpPr>
            <p:spPr bwMode="auto">
              <a:xfrm>
                <a:off x="1818" y="1088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1362" name="Rectangle 130"/>
            <p:cNvSpPr>
              <a:spLocks noChangeArrowheads="1"/>
            </p:cNvSpPr>
            <p:nvPr/>
          </p:nvSpPr>
          <p:spPr bwMode="auto">
            <a:xfrm>
              <a:off x="3912" y="1436"/>
              <a:ext cx="925" cy="201"/>
            </a:xfrm>
            <a:prstGeom prst="rect">
              <a:avLst/>
            </a:prstGeom>
            <a:solidFill>
              <a:srgbClr val="C0C0C0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63" name="AutoShape 131"/>
            <p:cNvSpPr>
              <a:spLocks noChangeArrowheads="1"/>
            </p:cNvSpPr>
            <p:nvPr/>
          </p:nvSpPr>
          <p:spPr bwMode="auto">
            <a:xfrm rot="10800000">
              <a:off x="4161" y="1259"/>
              <a:ext cx="428" cy="174"/>
            </a:xfrm>
            <a:custGeom>
              <a:avLst/>
              <a:gdLst>
                <a:gd name="T0" fmla="*/ 400 w 21600"/>
                <a:gd name="T1" fmla="*/ 87 h 21600"/>
                <a:gd name="T2" fmla="*/ 214 w 21600"/>
                <a:gd name="T3" fmla="*/ 174 h 21600"/>
                <a:gd name="T4" fmla="*/ 28 w 21600"/>
                <a:gd name="T5" fmla="*/ 87 h 21600"/>
                <a:gd name="T6" fmla="*/ 2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79 w 21600"/>
                <a:gd name="T13" fmla="*/ 3228 h 21600"/>
                <a:gd name="T14" fmla="*/ 18421 w 21600"/>
                <a:gd name="T15" fmla="*/ 183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775" y="21600"/>
                  </a:lnTo>
                  <a:lnTo>
                    <a:pt x="1882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364" name="Rectangle 132"/>
            <p:cNvSpPr>
              <a:spLocks noChangeArrowheads="1"/>
            </p:cNvSpPr>
            <p:nvPr/>
          </p:nvSpPr>
          <p:spPr bwMode="auto">
            <a:xfrm>
              <a:off x="4208" y="1158"/>
              <a:ext cx="334" cy="1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65" name="Oval 133"/>
            <p:cNvSpPr>
              <a:spLocks noChangeArrowheads="1"/>
            </p:cNvSpPr>
            <p:nvPr/>
          </p:nvSpPr>
          <p:spPr bwMode="auto">
            <a:xfrm>
              <a:off x="4125" y="784"/>
              <a:ext cx="500" cy="4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66" name="Line 134"/>
            <p:cNvSpPr>
              <a:spLocks noChangeShapeType="1"/>
            </p:cNvSpPr>
            <p:nvPr/>
          </p:nvSpPr>
          <p:spPr bwMode="auto">
            <a:xfrm flipH="1" flipV="1">
              <a:off x="4259" y="1016"/>
              <a:ext cx="52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67" name="Line 135"/>
            <p:cNvSpPr>
              <a:spLocks noChangeShapeType="1"/>
            </p:cNvSpPr>
            <p:nvPr/>
          </p:nvSpPr>
          <p:spPr bwMode="auto">
            <a:xfrm flipV="1">
              <a:off x="4450" y="1015"/>
              <a:ext cx="52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68" name="Line 136"/>
            <p:cNvSpPr>
              <a:spLocks noChangeShapeType="1"/>
            </p:cNvSpPr>
            <p:nvPr/>
          </p:nvSpPr>
          <p:spPr bwMode="auto">
            <a:xfrm>
              <a:off x="4262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69" name="Line 137"/>
            <p:cNvSpPr>
              <a:spLocks noChangeShapeType="1"/>
            </p:cNvSpPr>
            <p:nvPr/>
          </p:nvSpPr>
          <p:spPr bwMode="auto">
            <a:xfrm flipH="1">
              <a:off x="4258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70" name="Line 138"/>
            <p:cNvSpPr>
              <a:spLocks noChangeShapeType="1"/>
            </p:cNvSpPr>
            <p:nvPr/>
          </p:nvSpPr>
          <p:spPr bwMode="auto">
            <a:xfrm>
              <a:off x="4270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71" name="Line 139"/>
            <p:cNvSpPr>
              <a:spLocks noChangeShapeType="1"/>
            </p:cNvSpPr>
            <p:nvPr/>
          </p:nvSpPr>
          <p:spPr bwMode="auto">
            <a:xfrm flipH="1">
              <a:off x="4266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72" name="Line 140"/>
            <p:cNvSpPr>
              <a:spLocks noChangeShapeType="1"/>
            </p:cNvSpPr>
            <p:nvPr/>
          </p:nvSpPr>
          <p:spPr bwMode="auto">
            <a:xfrm>
              <a:off x="4278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73" name="Line 141"/>
            <p:cNvSpPr>
              <a:spLocks noChangeShapeType="1"/>
            </p:cNvSpPr>
            <p:nvPr/>
          </p:nvSpPr>
          <p:spPr bwMode="auto">
            <a:xfrm flipH="1">
              <a:off x="4274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74" name="Line 142"/>
            <p:cNvSpPr>
              <a:spLocks noChangeShapeType="1"/>
            </p:cNvSpPr>
            <p:nvPr/>
          </p:nvSpPr>
          <p:spPr bwMode="auto">
            <a:xfrm>
              <a:off x="4288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75" name="Line 143"/>
            <p:cNvSpPr>
              <a:spLocks noChangeShapeType="1"/>
            </p:cNvSpPr>
            <p:nvPr/>
          </p:nvSpPr>
          <p:spPr bwMode="auto">
            <a:xfrm flipH="1">
              <a:off x="4284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76" name="Line 144"/>
            <p:cNvSpPr>
              <a:spLocks noChangeShapeType="1"/>
            </p:cNvSpPr>
            <p:nvPr/>
          </p:nvSpPr>
          <p:spPr bwMode="auto">
            <a:xfrm>
              <a:off x="4296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77" name="Line 145"/>
            <p:cNvSpPr>
              <a:spLocks noChangeShapeType="1"/>
            </p:cNvSpPr>
            <p:nvPr/>
          </p:nvSpPr>
          <p:spPr bwMode="auto">
            <a:xfrm flipH="1">
              <a:off x="4292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78" name="Line 146"/>
            <p:cNvSpPr>
              <a:spLocks noChangeShapeType="1"/>
            </p:cNvSpPr>
            <p:nvPr/>
          </p:nvSpPr>
          <p:spPr bwMode="auto">
            <a:xfrm>
              <a:off x="4304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79" name="Line 147"/>
            <p:cNvSpPr>
              <a:spLocks noChangeShapeType="1"/>
            </p:cNvSpPr>
            <p:nvPr/>
          </p:nvSpPr>
          <p:spPr bwMode="auto">
            <a:xfrm flipH="1">
              <a:off x="4300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80" name="Line 148"/>
            <p:cNvSpPr>
              <a:spLocks noChangeShapeType="1"/>
            </p:cNvSpPr>
            <p:nvPr/>
          </p:nvSpPr>
          <p:spPr bwMode="auto">
            <a:xfrm>
              <a:off x="4312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81" name="Line 149"/>
            <p:cNvSpPr>
              <a:spLocks noChangeShapeType="1"/>
            </p:cNvSpPr>
            <p:nvPr/>
          </p:nvSpPr>
          <p:spPr bwMode="auto">
            <a:xfrm flipH="1">
              <a:off x="4308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82" name="Line 150"/>
            <p:cNvSpPr>
              <a:spLocks noChangeShapeType="1"/>
            </p:cNvSpPr>
            <p:nvPr/>
          </p:nvSpPr>
          <p:spPr bwMode="auto">
            <a:xfrm>
              <a:off x="4320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83" name="Line 151"/>
            <p:cNvSpPr>
              <a:spLocks noChangeShapeType="1"/>
            </p:cNvSpPr>
            <p:nvPr/>
          </p:nvSpPr>
          <p:spPr bwMode="auto">
            <a:xfrm flipH="1">
              <a:off x="4316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84" name="Line 152"/>
            <p:cNvSpPr>
              <a:spLocks noChangeShapeType="1"/>
            </p:cNvSpPr>
            <p:nvPr/>
          </p:nvSpPr>
          <p:spPr bwMode="auto">
            <a:xfrm>
              <a:off x="4328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85" name="Line 153"/>
            <p:cNvSpPr>
              <a:spLocks noChangeShapeType="1"/>
            </p:cNvSpPr>
            <p:nvPr/>
          </p:nvSpPr>
          <p:spPr bwMode="auto">
            <a:xfrm flipH="1">
              <a:off x="4324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86" name="Line 154"/>
            <p:cNvSpPr>
              <a:spLocks noChangeShapeType="1"/>
            </p:cNvSpPr>
            <p:nvPr/>
          </p:nvSpPr>
          <p:spPr bwMode="auto">
            <a:xfrm>
              <a:off x="4338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87" name="Line 155"/>
            <p:cNvSpPr>
              <a:spLocks noChangeShapeType="1"/>
            </p:cNvSpPr>
            <p:nvPr/>
          </p:nvSpPr>
          <p:spPr bwMode="auto">
            <a:xfrm flipH="1">
              <a:off x="4334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88" name="Line 156"/>
            <p:cNvSpPr>
              <a:spLocks noChangeShapeType="1"/>
            </p:cNvSpPr>
            <p:nvPr/>
          </p:nvSpPr>
          <p:spPr bwMode="auto">
            <a:xfrm>
              <a:off x="4346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89" name="Line 157"/>
            <p:cNvSpPr>
              <a:spLocks noChangeShapeType="1"/>
            </p:cNvSpPr>
            <p:nvPr/>
          </p:nvSpPr>
          <p:spPr bwMode="auto">
            <a:xfrm flipH="1">
              <a:off x="4342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90" name="Line 158"/>
            <p:cNvSpPr>
              <a:spLocks noChangeShapeType="1"/>
            </p:cNvSpPr>
            <p:nvPr/>
          </p:nvSpPr>
          <p:spPr bwMode="auto">
            <a:xfrm>
              <a:off x="4354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91" name="Line 159"/>
            <p:cNvSpPr>
              <a:spLocks noChangeShapeType="1"/>
            </p:cNvSpPr>
            <p:nvPr/>
          </p:nvSpPr>
          <p:spPr bwMode="auto">
            <a:xfrm flipH="1">
              <a:off x="4350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92" name="Line 160"/>
            <p:cNvSpPr>
              <a:spLocks noChangeShapeType="1"/>
            </p:cNvSpPr>
            <p:nvPr/>
          </p:nvSpPr>
          <p:spPr bwMode="auto">
            <a:xfrm>
              <a:off x="4364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93" name="Line 161"/>
            <p:cNvSpPr>
              <a:spLocks noChangeShapeType="1"/>
            </p:cNvSpPr>
            <p:nvPr/>
          </p:nvSpPr>
          <p:spPr bwMode="auto">
            <a:xfrm flipH="1">
              <a:off x="4360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94" name="Line 162"/>
            <p:cNvSpPr>
              <a:spLocks noChangeShapeType="1"/>
            </p:cNvSpPr>
            <p:nvPr/>
          </p:nvSpPr>
          <p:spPr bwMode="auto">
            <a:xfrm>
              <a:off x="4372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95" name="Line 163"/>
            <p:cNvSpPr>
              <a:spLocks noChangeShapeType="1"/>
            </p:cNvSpPr>
            <p:nvPr/>
          </p:nvSpPr>
          <p:spPr bwMode="auto">
            <a:xfrm flipH="1">
              <a:off x="4368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96" name="Line 164"/>
            <p:cNvSpPr>
              <a:spLocks noChangeShapeType="1"/>
            </p:cNvSpPr>
            <p:nvPr/>
          </p:nvSpPr>
          <p:spPr bwMode="auto">
            <a:xfrm>
              <a:off x="4380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97" name="Line 165"/>
            <p:cNvSpPr>
              <a:spLocks noChangeShapeType="1"/>
            </p:cNvSpPr>
            <p:nvPr/>
          </p:nvSpPr>
          <p:spPr bwMode="auto">
            <a:xfrm flipH="1">
              <a:off x="4376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98" name="Line 166"/>
            <p:cNvSpPr>
              <a:spLocks noChangeShapeType="1"/>
            </p:cNvSpPr>
            <p:nvPr/>
          </p:nvSpPr>
          <p:spPr bwMode="auto">
            <a:xfrm>
              <a:off x="4390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399" name="Line 167"/>
            <p:cNvSpPr>
              <a:spLocks noChangeShapeType="1"/>
            </p:cNvSpPr>
            <p:nvPr/>
          </p:nvSpPr>
          <p:spPr bwMode="auto">
            <a:xfrm flipH="1">
              <a:off x="4386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00" name="Line 168"/>
            <p:cNvSpPr>
              <a:spLocks noChangeShapeType="1"/>
            </p:cNvSpPr>
            <p:nvPr/>
          </p:nvSpPr>
          <p:spPr bwMode="auto">
            <a:xfrm>
              <a:off x="4398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01" name="Line 169"/>
            <p:cNvSpPr>
              <a:spLocks noChangeShapeType="1"/>
            </p:cNvSpPr>
            <p:nvPr/>
          </p:nvSpPr>
          <p:spPr bwMode="auto">
            <a:xfrm flipH="1">
              <a:off x="4394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02" name="Line 170"/>
            <p:cNvSpPr>
              <a:spLocks noChangeShapeType="1"/>
            </p:cNvSpPr>
            <p:nvPr/>
          </p:nvSpPr>
          <p:spPr bwMode="auto">
            <a:xfrm>
              <a:off x="4406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03" name="Line 171"/>
            <p:cNvSpPr>
              <a:spLocks noChangeShapeType="1"/>
            </p:cNvSpPr>
            <p:nvPr/>
          </p:nvSpPr>
          <p:spPr bwMode="auto">
            <a:xfrm flipH="1">
              <a:off x="4402" y="1013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04" name="Line 172"/>
            <p:cNvSpPr>
              <a:spLocks noChangeShapeType="1"/>
            </p:cNvSpPr>
            <p:nvPr/>
          </p:nvSpPr>
          <p:spPr bwMode="auto">
            <a:xfrm>
              <a:off x="4414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05" name="Line 173"/>
            <p:cNvSpPr>
              <a:spLocks noChangeShapeType="1"/>
            </p:cNvSpPr>
            <p:nvPr/>
          </p:nvSpPr>
          <p:spPr bwMode="auto">
            <a:xfrm flipH="1">
              <a:off x="4410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06" name="Line 174"/>
            <p:cNvSpPr>
              <a:spLocks noChangeShapeType="1"/>
            </p:cNvSpPr>
            <p:nvPr/>
          </p:nvSpPr>
          <p:spPr bwMode="auto">
            <a:xfrm>
              <a:off x="4422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07" name="Line 175"/>
            <p:cNvSpPr>
              <a:spLocks noChangeShapeType="1"/>
            </p:cNvSpPr>
            <p:nvPr/>
          </p:nvSpPr>
          <p:spPr bwMode="auto">
            <a:xfrm flipH="1">
              <a:off x="4418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08" name="Line 176"/>
            <p:cNvSpPr>
              <a:spLocks noChangeShapeType="1"/>
            </p:cNvSpPr>
            <p:nvPr/>
          </p:nvSpPr>
          <p:spPr bwMode="auto">
            <a:xfrm>
              <a:off x="4430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09" name="Line 177"/>
            <p:cNvSpPr>
              <a:spLocks noChangeShapeType="1"/>
            </p:cNvSpPr>
            <p:nvPr/>
          </p:nvSpPr>
          <p:spPr bwMode="auto">
            <a:xfrm flipH="1">
              <a:off x="4426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10" name="Line 178"/>
            <p:cNvSpPr>
              <a:spLocks noChangeShapeType="1"/>
            </p:cNvSpPr>
            <p:nvPr/>
          </p:nvSpPr>
          <p:spPr bwMode="auto">
            <a:xfrm>
              <a:off x="4440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11" name="Line 179"/>
            <p:cNvSpPr>
              <a:spLocks noChangeShapeType="1"/>
            </p:cNvSpPr>
            <p:nvPr/>
          </p:nvSpPr>
          <p:spPr bwMode="auto">
            <a:xfrm flipH="1">
              <a:off x="4436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12" name="Line 180"/>
            <p:cNvSpPr>
              <a:spLocks noChangeShapeType="1"/>
            </p:cNvSpPr>
            <p:nvPr/>
          </p:nvSpPr>
          <p:spPr bwMode="auto">
            <a:xfrm>
              <a:off x="4448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13" name="Line 181"/>
            <p:cNvSpPr>
              <a:spLocks noChangeShapeType="1"/>
            </p:cNvSpPr>
            <p:nvPr/>
          </p:nvSpPr>
          <p:spPr bwMode="auto">
            <a:xfrm flipH="1">
              <a:off x="4444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14" name="Line 182"/>
            <p:cNvSpPr>
              <a:spLocks noChangeShapeType="1"/>
            </p:cNvSpPr>
            <p:nvPr/>
          </p:nvSpPr>
          <p:spPr bwMode="auto">
            <a:xfrm>
              <a:off x="4456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15" name="Line 183"/>
            <p:cNvSpPr>
              <a:spLocks noChangeShapeType="1"/>
            </p:cNvSpPr>
            <p:nvPr/>
          </p:nvSpPr>
          <p:spPr bwMode="auto">
            <a:xfrm flipH="1">
              <a:off x="4452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16" name="Line 184"/>
            <p:cNvSpPr>
              <a:spLocks noChangeShapeType="1"/>
            </p:cNvSpPr>
            <p:nvPr/>
          </p:nvSpPr>
          <p:spPr bwMode="auto">
            <a:xfrm>
              <a:off x="4464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17" name="Line 185"/>
            <p:cNvSpPr>
              <a:spLocks noChangeShapeType="1"/>
            </p:cNvSpPr>
            <p:nvPr/>
          </p:nvSpPr>
          <p:spPr bwMode="auto">
            <a:xfrm flipH="1">
              <a:off x="4460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18" name="Line 186"/>
            <p:cNvSpPr>
              <a:spLocks noChangeShapeType="1"/>
            </p:cNvSpPr>
            <p:nvPr/>
          </p:nvSpPr>
          <p:spPr bwMode="auto">
            <a:xfrm>
              <a:off x="4472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19" name="Line 187"/>
            <p:cNvSpPr>
              <a:spLocks noChangeShapeType="1"/>
            </p:cNvSpPr>
            <p:nvPr/>
          </p:nvSpPr>
          <p:spPr bwMode="auto">
            <a:xfrm flipH="1">
              <a:off x="4468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20" name="Line 188"/>
            <p:cNvSpPr>
              <a:spLocks noChangeShapeType="1"/>
            </p:cNvSpPr>
            <p:nvPr/>
          </p:nvSpPr>
          <p:spPr bwMode="auto">
            <a:xfrm>
              <a:off x="4482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21" name="Line 189"/>
            <p:cNvSpPr>
              <a:spLocks noChangeShapeType="1"/>
            </p:cNvSpPr>
            <p:nvPr/>
          </p:nvSpPr>
          <p:spPr bwMode="auto">
            <a:xfrm flipH="1">
              <a:off x="4478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22" name="Line 190"/>
            <p:cNvSpPr>
              <a:spLocks noChangeShapeType="1"/>
            </p:cNvSpPr>
            <p:nvPr/>
          </p:nvSpPr>
          <p:spPr bwMode="auto">
            <a:xfrm>
              <a:off x="4490" y="1015"/>
              <a:ext cx="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23" name="Line 191"/>
            <p:cNvSpPr>
              <a:spLocks noChangeShapeType="1"/>
            </p:cNvSpPr>
            <p:nvPr/>
          </p:nvSpPr>
          <p:spPr bwMode="auto">
            <a:xfrm flipH="1">
              <a:off x="4486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24" name="Line 192"/>
            <p:cNvSpPr>
              <a:spLocks noChangeShapeType="1"/>
            </p:cNvSpPr>
            <p:nvPr/>
          </p:nvSpPr>
          <p:spPr bwMode="auto">
            <a:xfrm>
              <a:off x="4498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1425" name="Line 193"/>
            <p:cNvSpPr>
              <a:spLocks noChangeShapeType="1"/>
            </p:cNvSpPr>
            <p:nvPr/>
          </p:nvSpPr>
          <p:spPr bwMode="auto">
            <a:xfrm flipH="1">
              <a:off x="4494" y="1012"/>
              <a:ext cx="4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51426" name="Line 194"/>
          <p:cNvSpPr>
            <a:spLocks noChangeShapeType="1"/>
          </p:cNvSpPr>
          <p:nvPr/>
        </p:nvSpPr>
        <p:spPr bwMode="auto">
          <a:xfrm flipH="1">
            <a:off x="4040188" y="1311275"/>
            <a:ext cx="0" cy="1589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1427" name="Line 195"/>
          <p:cNvSpPr>
            <a:spLocks noChangeShapeType="1"/>
          </p:cNvSpPr>
          <p:nvPr/>
        </p:nvSpPr>
        <p:spPr bwMode="auto">
          <a:xfrm flipH="1">
            <a:off x="4040188" y="3798888"/>
            <a:ext cx="0" cy="156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1428" name="Line 196"/>
          <p:cNvSpPr>
            <a:spLocks noChangeShapeType="1"/>
          </p:cNvSpPr>
          <p:nvPr/>
        </p:nvSpPr>
        <p:spPr bwMode="auto">
          <a:xfrm flipH="1">
            <a:off x="5708650" y="1303338"/>
            <a:ext cx="0" cy="1589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1429" name="Line 197"/>
          <p:cNvSpPr>
            <a:spLocks noChangeShapeType="1"/>
          </p:cNvSpPr>
          <p:nvPr/>
        </p:nvSpPr>
        <p:spPr bwMode="auto">
          <a:xfrm flipH="1">
            <a:off x="5708650" y="3790950"/>
            <a:ext cx="0" cy="156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1430" name="Line 198"/>
          <p:cNvSpPr>
            <a:spLocks noChangeShapeType="1"/>
          </p:cNvSpPr>
          <p:nvPr/>
        </p:nvSpPr>
        <p:spPr bwMode="auto">
          <a:xfrm flipH="1">
            <a:off x="7378700" y="1303338"/>
            <a:ext cx="0" cy="1589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1431" name="Line 199"/>
          <p:cNvSpPr>
            <a:spLocks noChangeShapeType="1"/>
          </p:cNvSpPr>
          <p:nvPr/>
        </p:nvSpPr>
        <p:spPr bwMode="auto">
          <a:xfrm flipH="1">
            <a:off x="7378700" y="3790950"/>
            <a:ext cx="0" cy="156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152400" y="1066800"/>
            <a:ext cx="88392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6000" b="1" i="1">
                <a:solidFill>
                  <a:schemeClr val="bg1"/>
                </a:solidFill>
                <a:latin typeface="Franklin Gothic Medium" charset="0"/>
                <a:ea typeface="ＭＳ Ｐゴシック" charset="0"/>
              </a:rPr>
              <a:t>Parallel</a:t>
            </a:r>
          </a:p>
        </p:txBody>
      </p:sp>
      <p:grpSp>
        <p:nvGrpSpPr>
          <p:cNvPr id="64515" name="Group 4"/>
          <p:cNvGrpSpPr>
            <a:grpSpLocks/>
          </p:cNvGrpSpPr>
          <p:nvPr/>
        </p:nvGrpSpPr>
        <p:grpSpPr bwMode="auto">
          <a:xfrm rot="-5400000">
            <a:off x="754063" y="2206625"/>
            <a:ext cx="1408112" cy="153988"/>
            <a:chOff x="2007" y="947"/>
            <a:chExt cx="1209" cy="113"/>
          </a:xfrm>
        </p:grpSpPr>
        <p:sp>
          <p:nvSpPr>
            <p:cNvPr id="353285" name="Rectangle 5"/>
            <p:cNvSpPr>
              <a:spLocks noChangeArrowheads="1"/>
            </p:cNvSpPr>
            <p:nvPr/>
          </p:nvSpPr>
          <p:spPr bwMode="auto">
            <a:xfrm rot="5400000">
              <a:off x="2551" y="400"/>
              <a:ext cx="113" cy="120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3286" name="Rectangle 6"/>
            <p:cNvSpPr>
              <a:spLocks noChangeArrowheads="1"/>
            </p:cNvSpPr>
            <p:nvPr/>
          </p:nvSpPr>
          <p:spPr bwMode="auto">
            <a:xfrm>
              <a:off x="3070" y="947"/>
              <a:ext cx="144" cy="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516" name="Group 7"/>
          <p:cNvGrpSpPr>
            <a:grpSpLocks/>
          </p:cNvGrpSpPr>
          <p:nvPr/>
        </p:nvGrpSpPr>
        <p:grpSpPr bwMode="auto">
          <a:xfrm rot="-5400000">
            <a:off x="1531938" y="1563687"/>
            <a:ext cx="223838" cy="144463"/>
            <a:chOff x="1824" y="1086"/>
            <a:chExt cx="192" cy="105"/>
          </a:xfrm>
        </p:grpSpPr>
        <p:sp>
          <p:nvSpPr>
            <p:cNvPr id="353288" name="Rectangle 8"/>
            <p:cNvSpPr>
              <a:spLocks noChangeArrowheads="1"/>
            </p:cNvSpPr>
            <p:nvPr/>
          </p:nvSpPr>
          <p:spPr bwMode="auto">
            <a:xfrm>
              <a:off x="1872" y="1098"/>
              <a:ext cx="97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3289" name="Rectangle 9"/>
            <p:cNvSpPr>
              <a:spLocks noChangeArrowheads="1"/>
            </p:cNvSpPr>
            <p:nvPr/>
          </p:nvSpPr>
          <p:spPr bwMode="auto">
            <a:xfrm>
              <a:off x="1828" y="1083"/>
              <a:ext cx="192" cy="6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517" name="Group 10"/>
          <p:cNvGrpSpPr>
            <a:grpSpLocks/>
          </p:cNvGrpSpPr>
          <p:nvPr/>
        </p:nvGrpSpPr>
        <p:grpSpPr bwMode="auto">
          <a:xfrm rot="-5400000">
            <a:off x="1531938" y="3016250"/>
            <a:ext cx="223837" cy="144463"/>
            <a:chOff x="1824" y="1086"/>
            <a:chExt cx="192" cy="105"/>
          </a:xfrm>
        </p:grpSpPr>
        <p:sp>
          <p:nvSpPr>
            <p:cNvPr id="353291" name="Rectangle 11"/>
            <p:cNvSpPr>
              <a:spLocks noChangeArrowheads="1"/>
            </p:cNvSpPr>
            <p:nvPr/>
          </p:nvSpPr>
          <p:spPr bwMode="auto">
            <a:xfrm>
              <a:off x="1872" y="1098"/>
              <a:ext cx="97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3292" name="Rectangle 12"/>
            <p:cNvSpPr>
              <a:spLocks noChangeArrowheads="1"/>
            </p:cNvSpPr>
            <p:nvPr/>
          </p:nvSpPr>
          <p:spPr bwMode="auto">
            <a:xfrm>
              <a:off x="1828" y="1083"/>
              <a:ext cx="192" cy="6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53293" name="Rectangle 13"/>
          <p:cNvSpPr>
            <a:spLocks noChangeArrowheads="1"/>
          </p:cNvSpPr>
          <p:nvPr/>
        </p:nvSpPr>
        <p:spPr bwMode="auto">
          <a:xfrm rot="-5400000">
            <a:off x="1443037" y="2655888"/>
            <a:ext cx="169863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294" name="Oval 14"/>
          <p:cNvSpPr>
            <a:spLocks noChangeArrowheads="1"/>
          </p:cNvSpPr>
          <p:nvPr/>
        </p:nvSpPr>
        <p:spPr bwMode="auto">
          <a:xfrm rot="-5400000">
            <a:off x="1414462" y="2778126"/>
            <a:ext cx="112713" cy="1317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295" name="Rectangle 15"/>
          <p:cNvSpPr>
            <a:spLocks noChangeArrowheads="1"/>
          </p:cNvSpPr>
          <p:nvPr/>
        </p:nvSpPr>
        <p:spPr bwMode="auto">
          <a:xfrm rot="-5400000">
            <a:off x="1443038" y="1698625"/>
            <a:ext cx="169862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296" name="Rectangle 16"/>
          <p:cNvSpPr>
            <a:spLocks noChangeArrowheads="1"/>
          </p:cNvSpPr>
          <p:nvPr/>
        </p:nvSpPr>
        <p:spPr bwMode="auto">
          <a:xfrm rot="-5400000">
            <a:off x="1015207" y="2226469"/>
            <a:ext cx="1676400" cy="274637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4522" name="Group 17"/>
          <p:cNvGrpSpPr>
            <a:grpSpLocks/>
          </p:cNvGrpSpPr>
          <p:nvPr/>
        </p:nvGrpSpPr>
        <p:grpSpPr bwMode="auto">
          <a:xfrm>
            <a:off x="1382713" y="3355975"/>
            <a:ext cx="619125" cy="2122488"/>
            <a:chOff x="729" y="1473"/>
            <a:chExt cx="390" cy="1337"/>
          </a:xfrm>
        </p:grpSpPr>
        <p:grpSp>
          <p:nvGrpSpPr>
            <p:cNvPr id="64682" name="Group 18"/>
            <p:cNvGrpSpPr>
              <a:grpSpLocks/>
            </p:cNvGrpSpPr>
            <p:nvPr/>
          </p:nvGrpSpPr>
          <p:grpSpPr bwMode="auto">
            <a:xfrm>
              <a:off x="729" y="1586"/>
              <a:ext cx="343" cy="583"/>
              <a:chOff x="732" y="1985"/>
              <a:chExt cx="343" cy="583"/>
            </a:xfrm>
          </p:grpSpPr>
          <p:sp>
            <p:nvSpPr>
              <p:cNvPr id="353299" name="AutoShape 19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524"/>
              </a:xfrm>
              <a:prstGeom prst="roundRect">
                <a:avLst>
                  <a:gd name="adj" fmla="val 920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3300" name="AutoShape 20"/>
              <p:cNvSpPr>
                <a:spLocks noChangeArrowheads="1"/>
              </p:cNvSpPr>
              <p:nvPr/>
            </p:nvSpPr>
            <p:spPr bwMode="auto">
              <a:xfrm rot="10800000">
                <a:off x="864" y="1985"/>
                <a:ext cx="82" cy="27"/>
              </a:xfrm>
              <a:custGeom>
                <a:avLst/>
                <a:gdLst>
                  <a:gd name="T0" fmla="*/ 77 w 21600"/>
                  <a:gd name="T1" fmla="*/ 14 h 21600"/>
                  <a:gd name="T2" fmla="*/ 41 w 21600"/>
                  <a:gd name="T3" fmla="*/ 27 h 21600"/>
                  <a:gd name="T4" fmla="*/ 5 w 21600"/>
                  <a:gd name="T5" fmla="*/ 14 h 21600"/>
                  <a:gd name="T6" fmla="*/ 4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61 w 21600"/>
                  <a:gd name="T13" fmla="*/ 3200 h 21600"/>
                  <a:gd name="T14" fmla="*/ 18439 w 21600"/>
                  <a:gd name="T15" fmla="*/ 18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699" y="21600"/>
                    </a:lnTo>
                    <a:lnTo>
                      <a:pt x="189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301" name="AutoShape 21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181"/>
              </a:xfrm>
              <a:prstGeom prst="roundRect">
                <a:avLst>
                  <a:gd name="adj" fmla="val 1491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3302" name="Rectangle 22"/>
              <p:cNvSpPr>
                <a:spLocks noChangeArrowheads="1"/>
              </p:cNvSpPr>
              <p:nvPr/>
            </p:nvSpPr>
            <p:spPr bwMode="auto">
              <a:xfrm>
                <a:off x="736" y="2160"/>
                <a:ext cx="337" cy="13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3303" name="Text Box 23"/>
              <p:cNvSpPr txBox="1">
                <a:spLocks noChangeArrowheads="1"/>
              </p:cNvSpPr>
              <p:nvPr/>
            </p:nvSpPr>
            <p:spPr bwMode="auto">
              <a:xfrm rot="-5400000">
                <a:off x="585" y="2263"/>
                <a:ext cx="44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00" b="1" i="1">
                    <a:solidFill>
                      <a:srgbClr val="FFCC00"/>
                    </a:solidFill>
                    <a:latin typeface="Arial" charset="0"/>
                    <a:ea typeface="ＭＳ Ｐゴシック" charset="0"/>
                  </a:rPr>
                  <a:t>Duracell</a:t>
                </a:r>
              </a:p>
            </p:txBody>
          </p:sp>
        </p:grpSp>
        <p:grpSp>
          <p:nvGrpSpPr>
            <p:cNvPr id="64683" name="Group 24"/>
            <p:cNvGrpSpPr>
              <a:grpSpLocks/>
            </p:cNvGrpSpPr>
            <p:nvPr/>
          </p:nvGrpSpPr>
          <p:grpSpPr bwMode="auto">
            <a:xfrm>
              <a:off x="729" y="2142"/>
              <a:ext cx="343" cy="583"/>
              <a:chOff x="732" y="1985"/>
              <a:chExt cx="343" cy="583"/>
            </a:xfrm>
          </p:grpSpPr>
          <p:sp>
            <p:nvSpPr>
              <p:cNvPr id="353305" name="AutoShape 25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524"/>
              </a:xfrm>
              <a:prstGeom prst="roundRect">
                <a:avLst>
                  <a:gd name="adj" fmla="val 920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3306" name="AutoShape 26"/>
              <p:cNvSpPr>
                <a:spLocks noChangeArrowheads="1"/>
              </p:cNvSpPr>
              <p:nvPr/>
            </p:nvSpPr>
            <p:spPr bwMode="auto">
              <a:xfrm rot="10800000">
                <a:off x="864" y="1985"/>
                <a:ext cx="82" cy="27"/>
              </a:xfrm>
              <a:custGeom>
                <a:avLst/>
                <a:gdLst>
                  <a:gd name="T0" fmla="*/ 77 w 21600"/>
                  <a:gd name="T1" fmla="*/ 14 h 21600"/>
                  <a:gd name="T2" fmla="*/ 41 w 21600"/>
                  <a:gd name="T3" fmla="*/ 27 h 21600"/>
                  <a:gd name="T4" fmla="*/ 5 w 21600"/>
                  <a:gd name="T5" fmla="*/ 14 h 21600"/>
                  <a:gd name="T6" fmla="*/ 4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161 w 21600"/>
                  <a:gd name="T13" fmla="*/ 3200 h 21600"/>
                  <a:gd name="T14" fmla="*/ 18439 w 21600"/>
                  <a:gd name="T15" fmla="*/ 184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699" y="21600"/>
                    </a:lnTo>
                    <a:lnTo>
                      <a:pt x="189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307" name="AutoShape 27"/>
              <p:cNvSpPr>
                <a:spLocks noChangeArrowheads="1"/>
              </p:cNvSpPr>
              <p:nvPr/>
            </p:nvSpPr>
            <p:spPr bwMode="auto">
              <a:xfrm>
                <a:off x="735" y="2011"/>
                <a:ext cx="340" cy="181"/>
              </a:xfrm>
              <a:prstGeom prst="roundRect">
                <a:avLst>
                  <a:gd name="adj" fmla="val 1491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3308" name="Rectangle 28"/>
              <p:cNvSpPr>
                <a:spLocks noChangeArrowheads="1"/>
              </p:cNvSpPr>
              <p:nvPr/>
            </p:nvSpPr>
            <p:spPr bwMode="auto">
              <a:xfrm>
                <a:off x="736" y="2160"/>
                <a:ext cx="337" cy="13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3309" name="Text Box 29"/>
              <p:cNvSpPr txBox="1">
                <a:spLocks noChangeArrowheads="1"/>
              </p:cNvSpPr>
              <p:nvPr/>
            </p:nvSpPr>
            <p:spPr bwMode="auto">
              <a:xfrm rot="-5400000">
                <a:off x="585" y="2263"/>
                <a:ext cx="44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000" b="1" i="1">
                    <a:solidFill>
                      <a:srgbClr val="FFCC00"/>
                    </a:solidFill>
                    <a:latin typeface="Arial" charset="0"/>
                    <a:ea typeface="ＭＳ Ｐゴシック" charset="0"/>
                  </a:rPr>
                  <a:t>Duracell</a:t>
                </a:r>
              </a:p>
            </p:txBody>
          </p:sp>
        </p:grpSp>
        <p:sp>
          <p:nvSpPr>
            <p:cNvPr id="353310" name="Line 30"/>
            <p:cNvSpPr>
              <a:spLocks noChangeShapeType="1"/>
            </p:cNvSpPr>
            <p:nvPr/>
          </p:nvSpPr>
          <p:spPr bwMode="auto">
            <a:xfrm flipH="1">
              <a:off x="1111" y="1567"/>
              <a:ext cx="0" cy="1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4685" name="Group 31"/>
            <p:cNvGrpSpPr>
              <a:grpSpLocks/>
            </p:cNvGrpSpPr>
            <p:nvPr/>
          </p:nvGrpSpPr>
          <p:grpSpPr bwMode="auto">
            <a:xfrm>
              <a:off x="812" y="1473"/>
              <a:ext cx="192" cy="105"/>
              <a:chOff x="1824" y="1086"/>
              <a:chExt cx="192" cy="105"/>
            </a:xfrm>
          </p:grpSpPr>
          <p:sp>
            <p:nvSpPr>
              <p:cNvPr id="353312" name="Rectangle 32"/>
              <p:cNvSpPr>
                <a:spLocks noChangeArrowheads="1"/>
              </p:cNvSpPr>
              <p:nvPr/>
            </p:nvSpPr>
            <p:spPr bwMode="auto">
              <a:xfrm>
                <a:off x="1872" y="1098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3313" name="Rectangle 33"/>
              <p:cNvSpPr>
                <a:spLocks noChangeArrowheads="1"/>
              </p:cNvSpPr>
              <p:nvPr/>
            </p:nvSpPr>
            <p:spPr bwMode="auto">
              <a:xfrm>
                <a:off x="1824" y="1086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4686" name="Group 34"/>
            <p:cNvGrpSpPr>
              <a:grpSpLocks/>
            </p:cNvGrpSpPr>
            <p:nvPr/>
          </p:nvGrpSpPr>
          <p:grpSpPr bwMode="auto">
            <a:xfrm rot="10800000">
              <a:off x="812" y="2705"/>
              <a:ext cx="192" cy="105"/>
              <a:chOff x="1824" y="1086"/>
              <a:chExt cx="192" cy="105"/>
            </a:xfrm>
          </p:grpSpPr>
          <p:sp>
            <p:nvSpPr>
              <p:cNvPr id="353315" name="Rectangle 35"/>
              <p:cNvSpPr>
                <a:spLocks noChangeArrowheads="1"/>
              </p:cNvSpPr>
              <p:nvPr/>
            </p:nvSpPr>
            <p:spPr bwMode="auto">
              <a:xfrm>
                <a:off x="1875" y="1101"/>
                <a:ext cx="96" cy="93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3316" name="Rectangle 36"/>
              <p:cNvSpPr>
                <a:spLocks noChangeArrowheads="1"/>
              </p:cNvSpPr>
              <p:nvPr/>
            </p:nvSpPr>
            <p:spPr bwMode="auto">
              <a:xfrm>
                <a:off x="1827" y="1085"/>
                <a:ext cx="192" cy="5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3317" name="Line 37"/>
            <p:cNvSpPr>
              <a:spLocks noChangeShapeType="1"/>
            </p:cNvSpPr>
            <p:nvPr/>
          </p:nvSpPr>
          <p:spPr bwMode="auto">
            <a:xfrm flipH="1">
              <a:off x="729" y="2709"/>
              <a:ext cx="3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3318" name="Line 38"/>
            <p:cNvSpPr>
              <a:spLocks noChangeShapeType="1"/>
            </p:cNvSpPr>
            <p:nvPr/>
          </p:nvSpPr>
          <p:spPr bwMode="auto">
            <a:xfrm flipH="1">
              <a:off x="733" y="1573"/>
              <a:ext cx="3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53319" name="Line 39"/>
          <p:cNvSpPr>
            <a:spLocks noChangeShapeType="1"/>
          </p:cNvSpPr>
          <p:nvPr/>
        </p:nvSpPr>
        <p:spPr bwMode="auto">
          <a:xfrm flipH="1">
            <a:off x="1679575" y="1311275"/>
            <a:ext cx="5699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4524" name="Group 40"/>
          <p:cNvGrpSpPr>
            <a:grpSpLocks/>
          </p:cNvGrpSpPr>
          <p:nvPr/>
        </p:nvGrpSpPr>
        <p:grpSpPr bwMode="auto">
          <a:xfrm rot="5400000">
            <a:off x="3910807" y="3826669"/>
            <a:ext cx="304800" cy="166687"/>
            <a:chOff x="1824" y="1086"/>
            <a:chExt cx="192" cy="105"/>
          </a:xfrm>
        </p:grpSpPr>
        <p:sp>
          <p:nvSpPr>
            <p:cNvPr id="353321" name="Rectangle 41"/>
            <p:cNvSpPr>
              <a:spLocks noChangeArrowheads="1"/>
            </p:cNvSpPr>
            <p:nvPr/>
          </p:nvSpPr>
          <p:spPr bwMode="auto">
            <a:xfrm>
              <a:off x="1869" y="1101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3322" name="Rectangle 42"/>
            <p:cNvSpPr>
              <a:spLocks noChangeArrowheads="1"/>
            </p:cNvSpPr>
            <p:nvPr/>
          </p:nvSpPr>
          <p:spPr bwMode="auto">
            <a:xfrm>
              <a:off x="1821" y="1085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525" name="Group 43"/>
          <p:cNvGrpSpPr>
            <a:grpSpLocks/>
          </p:cNvGrpSpPr>
          <p:nvPr/>
        </p:nvGrpSpPr>
        <p:grpSpPr bwMode="auto">
          <a:xfrm rot="5400000">
            <a:off x="3910807" y="2690019"/>
            <a:ext cx="304800" cy="166687"/>
            <a:chOff x="1824" y="1086"/>
            <a:chExt cx="192" cy="105"/>
          </a:xfrm>
        </p:grpSpPr>
        <p:sp>
          <p:nvSpPr>
            <p:cNvPr id="353324" name="Rectangle 44"/>
            <p:cNvSpPr>
              <a:spLocks noChangeArrowheads="1"/>
            </p:cNvSpPr>
            <p:nvPr/>
          </p:nvSpPr>
          <p:spPr bwMode="auto">
            <a:xfrm>
              <a:off x="1869" y="1101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3325" name="Rectangle 45"/>
            <p:cNvSpPr>
              <a:spLocks noChangeArrowheads="1"/>
            </p:cNvSpPr>
            <p:nvPr/>
          </p:nvSpPr>
          <p:spPr bwMode="auto">
            <a:xfrm>
              <a:off x="1821" y="1085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53326" name="Rectangle 46"/>
          <p:cNvSpPr>
            <a:spLocks noChangeArrowheads="1"/>
          </p:cNvSpPr>
          <p:nvPr/>
        </p:nvSpPr>
        <p:spPr bwMode="auto">
          <a:xfrm rot="5400000">
            <a:off x="3086100" y="3168650"/>
            <a:ext cx="1468438" cy="319088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27" name="Line 47"/>
          <p:cNvSpPr>
            <a:spLocks noChangeShapeType="1"/>
          </p:cNvSpPr>
          <p:nvPr/>
        </p:nvSpPr>
        <p:spPr bwMode="auto">
          <a:xfrm flipH="1">
            <a:off x="1536700" y="5360988"/>
            <a:ext cx="584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28" name="Line 48"/>
          <p:cNvSpPr>
            <a:spLocks noChangeShapeType="1"/>
          </p:cNvSpPr>
          <p:nvPr/>
        </p:nvSpPr>
        <p:spPr bwMode="auto">
          <a:xfrm flipH="1">
            <a:off x="1679575" y="2976563"/>
            <a:ext cx="0" cy="379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29" name="Line 49"/>
          <p:cNvSpPr>
            <a:spLocks noChangeShapeType="1"/>
          </p:cNvSpPr>
          <p:nvPr/>
        </p:nvSpPr>
        <p:spPr bwMode="auto">
          <a:xfrm flipH="1">
            <a:off x="1687513" y="1303338"/>
            <a:ext cx="0" cy="379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4530" name="Group 50"/>
          <p:cNvGrpSpPr>
            <a:grpSpLocks/>
          </p:cNvGrpSpPr>
          <p:nvPr/>
        </p:nvGrpSpPr>
        <p:grpSpPr bwMode="auto">
          <a:xfrm rot="5400000">
            <a:off x="5591969" y="3826669"/>
            <a:ext cx="304800" cy="166688"/>
            <a:chOff x="1824" y="1086"/>
            <a:chExt cx="192" cy="105"/>
          </a:xfrm>
        </p:grpSpPr>
        <p:sp>
          <p:nvSpPr>
            <p:cNvPr id="353331" name="Rectangle 51"/>
            <p:cNvSpPr>
              <a:spLocks noChangeArrowheads="1"/>
            </p:cNvSpPr>
            <p:nvPr/>
          </p:nvSpPr>
          <p:spPr bwMode="auto">
            <a:xfrm>
              <a:off x="1869" y="1101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3332" name="Rectangle 52"/>
            <p:cNvSpPr>
              <a:spLocks noChangeArrowheads="1"/>
            </p:cNvSpPr>
            <p:nvPr/>
          </p:nvSpPr>
          <p:spPr bwMode="auto">
            <a:xfrm>
              <a:off x="1821" y="1085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531" name="Group 53"/>
          <p:cNvGrpSpPr>
            <a:grpSpLocks/>
          </p:cNvGrpSpPr>
          <p:nvPr/>
        </p:nvGrpSpPr>
        <p:grpSpPr bwMode="auto">
          <a:xfrm rot="5400000">
            <a:off x="5591969" y="2690019"/>
            <a:ext cx="304800" cy="166688"/>
            <a:chOff x="1824" y="1086"/>
            <a:chExt cx="192" cy="105"/>
          </a:xfrm>
        </p:grpSpPr>
        <p:sp>
          <p:nvSpPr>
            <p:cNvPr id="353334" name="Rectangle 54"/>
            <p:cNvSpPr>
              <a:spLocks noChangeArrowheads="1"/>
            </p:cNvSpPr>
            <p:nvPr/>
          </p:nvSpPr>
          <p:spPr bwMode="auto">
            <a:xfrm>
              <a:off x="1869" y="1101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3335" name="Rectangle 55"/>
            <p:cNvSpPr>
              <a:spLocks noChangeArrowheads="1"/>
            </p:cNvSpPr>
            <p:nvPr/>
          </p:nvSpPr>
          <p:spPr bwMode="auto">
            <a:xfrm>
              <a:off x="1821" y="1085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53336" name="Rectangle 56"/>
          <p:cNvSpPr>
            <a:spLocks noChangeArrowheads="1"/>
          </p:cNvSpPr>
          <p:nvPr/>
        </p:nvSpPr>
        <p:spPr bwMode="auto">
          <a:xfrm rot="5400000">
            <a:off x="4767263" y="3168650"/>
            <a:ext cx="1468438" cy="319087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37" name="Rectangle 57"/>
          <p:cNvSpPr>
            <a:spLocks noChangeArrowheads="1"/>
          </p:cNvSpPr>
          <p:nvPr/>
        </p:nvSpPr>
        <p:spPr bwMode="auto">
          <a:xfrm rot="5400000">
            <a:off x="5753100" y="3249613"/>
            <a:ext cx="530225" cy="158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38" name="Oval 58"/>
          <p:cNvSpPr>
            <a:spLocks noChangeArrowheads="1"/>
          </p:cNvSpPr>
          <p:nvPr/>
        </p:nvSpPr>
        <p:spPr bwMode="auto">
          <a:xfrm rot="5400000">
            <a:off x="5950744" y="2980532"/>
            <a:ext cx="793750" cy="6969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39" name="Line 59"/>
          <p:cNvSpPr>
            <a:spLocks noChangeShapeType="1"/>
          </p:cNvSpPr>
          <p:nvPr/>
        </p:nvSpPr>
        <p:spPr bwMode="auto">
          <a:xfrm rot="5400000" flipH="1" flipV="1">
            <a:off x="6089651" y="2994025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40" name="Line 60"/>
          <p:cNvSpPr>
            <a:spLocks noChangeShapeType="1"/>
          </p:cNvSpPr>
          <p:nvPr/>
        </p:nvSpPr>
        <p:spPr bwMode="auto">
          <a:xfrm rot="5400000" flipV="1">
            <a:off x="6091238" y="3297237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41" name="Line 61"/>
          <p:cNvSpPr>
            <a:spLocks noChangeShapeType="1"/>
          </p:cNvSpPr>
          <p:nvPr/>
        </p:nvSpPr>
        <p:spPr bwMode="auto">
          <a:xfrm rot="5400000">
            <a:off x="6321425" y="31496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42" name="Line 62"/>
          <p:cNvSpPr>
            <a:spLocks noChangeShapeType="1"/>
          </p:cNvSpPr>
          <p:nvPr/>
        </p:nvSpPr>
        <p:spPr bwMode="auto">
          <a:xfrm rot="5400000" flipH="1">
            <a:off x="6321425" y="3143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43" name="Line 63"/>
          <p:cNvSpPr>
            <a:spLocks noChangeShapeType="1"/>
          </p:cNvSpPr>
          <p:nvPr/>
        </p:nvSpPr>
        <p:spPr bwMode="auto">
          <a:xfrm rot="5400000">
            <a:off x="6320632" y="315991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44" name="Line 64"/>
          <p:cNvSpPr>
            <a:spLocks noChangeShapeType="1"/>
          </p:cNvSpPr>
          <p:nvPr/>
        </p:nvSpPr>
        <p:spPr bwMode="auto">
          <a:xfrm rot="5400000" flipH="1">
            <a:off x="6321425" y="31559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45" name="Line 65"/>
          <p:cNvSpPr>
            <a:spLocks noChangeShapeType="1"/>
          </p:cNvSpPr>
          <p:nvPr/>
        </p:nvSpPr>
        <p:spPr bwMode="auto">
          <a:xfrm rot="5400000">
            <a:off x="6321425" y="31750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46" name="Line 66"/>
          <p:cNvSpPr>
            <a:spLocks noChangeShapeType="1"/>
          </p:cNvSpPr>
          <p:nvPr/>
        </p:nvSpPr>
        <p:spPr bwMode="auto">
          <a:xfrm rot="5400000" flipH="1">
            <a:off x="6321425" y="31686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47" name="Line 67"/>
          <p:cNvSpPr>
            <a:spLocks noChangeShapeType="1"/>
          </p:cNvSpPr>
          <p:nvPr/>
        </p:nvSpPr>
        <p:spPr bwMode="auto">
          <a:xfrm rot="5400000">
            <a:off x="6321425" y="31908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48" name="Line 68"/>
          <p:cNvSpPr>
            <a:spLocks noChangeShapeType="1"/>
          </p:cNvSpPr>
          <p:nvPr/>
        </p:nvSpPr>
        <p:spPr bwMode="auto">
          <a:xfrm rot="5400000" flipH="1">
            <a:off x="6321425" y="31845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49" name="Line 69"/>
          <p:cNvSpPr>
            <a:spLocks noChangeShapeType="1"/>
          </p:cNvSpPr>
          <p:nvPr/>
        </p:nvSpPr>
        <p:spPr bwMode="auto">
          <a:xfrm rot="5400000">
            <a:off x="6320632" y="320119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50" name="Line 70"/>
          <p:cNvSpPr>
            <a:spLocks noChangeShapeType="1"/>
          </p:cNvSpPr>
          <p:nvPr/>
        </p:nvSpPr>
        <p:spPr bwMode="auto">
          <a:xfrm rot="5400000" flipH="1">
            <a:off x="6321425" y="31972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51" name="Line 71"/>
          <p:cNvSpPr>
            <a:spLocks noChangeShapeType="1"/>
          </p:cNvSpPr>
          <p:nvPr/>
        </p:nvSpPr>
        <p:spPr bwMode="auto">
          <a:xfrm rot="5400000">
            <a:off x="6321425" y="32162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52" name="Line 72"/>
          <p:cNvSpPr>
            <a:spLocks noChangeShapeType="1"/>
          </p:cNvSpPr>
          <p:nvPr/>
        </p:nvSpPr>
        <p:spPr bwMode="auto">
          <a:xfrm rot="5400000" flipH="1">
            <a:off x="6321425" y="32099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53" name="Line 73"/>
          <p:cNvSpPr>
            <a:spLocks noChangeShapeType="1"/>
          </p:cNvSpPr>
          <p:nvPr/>
        </p:nvSpPr>
        <p:spPr bwMode="auto">
          <a:xfrm rot="5400000">
            <a:off x="6323013" y="32289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54" name="Line 74"/>
          <p:cNvSpPr>
            <a:spLocks noChangeShapeType="1"/>
          </p:cNvSpPr>
          <p:nvPr/>
        </p:nvSpPr>
        <p:spPr bwMode="auto">
          <a:xfrm rot="5400000" flipH="1">
            <a:off x="6323013" y="32226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55" name="Line 75"/>
          <p:cNvSpPr>
            <a:spLocks noChangeShapeType="1"/>
          </p:cNvSpPr>
          <p:nvPr/>
        </p:nvSpPr>
        <p:spPr bwMode="auto">
          <a:xfrm rot="5400000">
            <a:off x="6320632" y="323929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56" name="Line 76"/>
          <p:cNvSpPr>
            <a:spLocks noChangeShapeType="1"/>
          </p:cNvSpPr>
          <p:nvPr/>
        </p:nvSpPr>
        <p:spPr bwMode="auto">
          <a:xfrm rot="5400000" flipH="1">
            <a:off x="6323013" y="32353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57" name="Line 77"/>
          <p:cNvSpPr>
            <a:spLocks noChangeShapeType="1"/>
          </p:cNvSpPr>
          <p:nvPr/>
        </p:nvSpPr>
        <p:spPr bwMode="auto">
          <a:xfrm rot="5400000">
            <a:off x="6323013" y="32543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58" name="Line 78"/>
          <p:cNvSpPr>
            <a:spLocks noChangeShapeType="1"/>
          </p:cNvSpPr>
          <p:nvPr/>
        </p:nvSpPr>
        <p:spPr bwMode="auto">
          <a:xfrm rot="5400000" flipH="1">
            <a:off x="6323013" y="32480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59" name="Line 79"/>
          <p:cNvSpPr>
            <a:spLocks noChangeShapeType="1"/>
          </p:cNvSpPr>
          <p:nvPr/>
        </p:nvSpPr>
        <p:spPr bwMode="auto">
          <a:xfrm rot="5400000">
            <a:off x="6323013" y="3270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60" name="Line 80"/>
          <p:cNvSpPr>
            <a:spLocks noChangeShapeType="1"/>
          </p:cNvSpPr>
          <p:nvPr/>
        </p:nvSpPr>
        <p:spPr bwMode="auto">
          <a:xfrm rot="5400000" flipH="1">
            <a:off x="6323013" y="32639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61" name="Line 81"/>
          <p:cNvSpPr>
            <a:spLocks noChangeShapeType="1"/>
          </p:cNvSpPr>
          <p:nvPr/>
        </p:nvSpPr>
        <p:spPr bwMode="auto">
          <a:xfrm rot="5400000">
            <a:off x="6320632" y="328056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62" name="Line 82"/>
          <p:cNvSpPr>
            <a:spLocks noChangeShapeType="1"/>
          </p:cNvSpPr>
          <p:nvPr/>
        </p:nvSpPr>
        <p:spPr bwMode="auto">
          <a:xfrm rot="5400000" flipH="1">
            <a:off x="6323013" y="32766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63" name="Line 83"/>
          <p:cNvSpPr>
            <a:spLocks noChangeShapeType="1"/>
          </p:cNvSpPr>
          <p:nvPr/>
        </p:nvSpPr>
        <p:spPr bwMode="auto">
          <a:xfrm rot="5400000">
            <a:off x="6323013" y="32956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64" name="Line 84"/>
          <p:cNvSpPr>
            <a:spLocks noChangeShapeType="1"/>
          </p:cNvSpPr>
          <p:nvPr/>
        </p:nvSpPr>
        <p:spPr bwMode="auto">
          <a:xfrm rot="5400000" flipH="1">
            <a:off x="6323013" y="32893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65" name="Line 85"/>
          <p:cNvSpPr>
            <a:spLocks noChangeShapeType="1"/>
          </p:cNvSpPr>
          <p:nvPr/>
        </p:nvSpPr>
        <p:spPr bwMode="auto">
          <a:xfrm rot="5400000">
            <a:off x="6321425" y="33115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66" name="Line 86"/>
          <p:cNvSpPr>
            <a:spLocks noChangeShapeType="1"/>
          </p:cNvSpPr>
          <p:nvPr/>
        </p:nvSpPr>
        <p:spPr bwMode="auto">
          <a:xfrm rot="5400000" flipH="1">
            <a:off x="6321425" y="33051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67" name="Line 87"/>
          <p:cNvSpPr>
            <a:spLocks noChangeShapeType="1"/>
          </p:cNvSpPr>
          <p:nvPr/>
        </p:nvSpPr>
        <p:spPr bwMode="auto">
          <a:xfrm rot="5400000">
            <a:off x="6320632" y="332184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68" name="Line 88"/>
          <p:cNvSpPr>
            <a:spLocks noChangeShapeType="1"/>
          </p:cNvSpPr>
          <p:nvPr/>
        </p:nvSpPr>
        <p:spPr bwMode="auto">
          <a:xfrm rot="5400000" flipH="1">
            <a:off x="6321425" y="33178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69" name="Line 89"/>
          <p:cNvSpPr>
            <a:spLocks noChangeShapeType="1"/>
          </p:cNvSpPr>
          <p:nvPr/>
        </p:nvSpPr>
        <p:spPr bwMode="auto">
          <a:xfrm rot="5400000">
            <a:off x="6321425" y="33369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70" name="Line 90"/>
          <p:cNvSpPr>
            <a:spLocks noChangeShapeType="1"/>
          </p:cNvSpPr>
          <p:nvPr/>
        </p:nvSpPr>
        <p:spPr bwMode="auto">
          <a:xfrm rot="5400000" flipH="1">
            <a:off x="6321425" y="33305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71" name="Line 91"/>
          <p:cNvSpPr>
            <a:spLocks noChangeShapeType="1"/>
          </p:cNvSpPr>
          <p:nvPr/>
        </p:nvSpPr>
        <p:spPr bwMode="auto">
          <a:xfrm rot="5400000">
            <a:off x="6321425" y="3352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72" name="Line 92"/>
          <p:cNvSpPr>
            <a:spLocks noChangeShapeType="1"/>
          </p:cNvSpPr>
          <p:nvPr/>
        </p:nvSpPr>
        <p:spPr bwMode="auto">
          <a:xfrm rot="5400000" flipH="1">
            <a:off x="6321425" y="33464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73" name="Line 93"/>
          <p:cNvSpPr>
            <a:spLocks noChangeShapeType="1"/>
          </p:cNvSpPr>
          <p:nvPr/>
        </p:nvSpPr>
        <p:spPr bwMode="auto">
          <a:xfrm rot="5400000">
            <a:off x="6320632" y="336311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74" name="Line 94"/>
          <p:cNvSpPr>
            <a:spLocks noChangeShapeType="1"/>
          </p:cNvSpPr>
          <p:nvPr/>
        </p:nvSpPr>
        <p:spPr bwMode="auto">
          <a:xfrm rot="5400000" flipH="1">
            <a:off x="6321425" y="33591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75" name="Line 95"/>
          <p:cNvSpPr>
            <a:spLocks noChangeShapeType="1"/>
          </p:cNvSpPr>
          <p:nvPr/>
        </p:nvSpPr>
        <p:spPr bwMode="auto">
          <a:xfrm rot="5400000">
            <a:off x="6321425" y="33782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76" name="Line 96"/>
          <p:cNvSpPr>
            <a:spLocks noChangeShapeType="1"/>
          </p:cNvSpPr>
          <p:nvPr/>
        </p:nvSpPr>
        <p:spPr bwMode="auto">
          <a:xfrm rot="5400000" flipH="1">
            <a:off x="6321425" y="33718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77" name="Line 97"/>
          <p:cNvSpPr>
            <a:spLocks noChangeShapeType="1"/>
          </p:cNvSpPr>
          <p:nvPr/>
        </p:nvSpPr>
        <p:spPr bwMode="auto">
          <a:xfrm rot="5400000">
            <a:off x="6323013" y="33909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78" name="Line 98"/>
          <p:cNvSpPr>
            <a:spLocks noChangeShapeType="1"/>
          </p:cNvSpPr>
          <p:nvPr/>
        </p:nvSpPr>
        <p:spPr bwMode="auto">
          <a:xfrm rot="5400000" flipH="1">
            <a:off x="6323013" y="33845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79" name="Line 99"/>
          <p:cNvSpPr>
            <a:spLocks noChangeShapeType="1"/>
          </p:cNvSpPr>
          <p:nvPr/>
        </p:nvSpPr>
        <p:spPr bwMode="auto">
          <a:xfrm rot="5400000">
            <a:off x="6320632" y="340121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80" name="Line 100"/>
          <p:cNvSpPr>
            <a:spLocks noChangeShapeType="1"/>
          </p:cNvSpPr>
          <p:nvPr/>
        </p:nvSpPr>
        <p:spPr bwMode="auto">
          <a:xfrm rot="5400000" flipH="1">
            <a:off x="6323013" y="3397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81" name="Line 101"/>
          <p:cNvSpPr>
            <a:spLocks noChangeShapeType="1"/>
          </p:cNvSpPr>
          <p:nvPr/>
        </p:nvSpPr>
        <p:spPr bwMode="auto">
          <a:xfrm rot="5400000">
            <a:off x="6323013" y="34163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82" name="Line 102"/>
          <p:cNvSpPr>
            <a:spLocks noChangeShapeType="1"/>
          </p:cNvSpPr>
          <p:nvPr/>
        </p:nvSpPr>
        <p:spPr bwMode="auto">
          <a:xfrm rot="5400000" flipH="1">
            <a:off x="6323013" y="34099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83" name="Line 103"/>
          <p:cNvSpPr>
            <a:spLocks noChangeShapeType="1"/>
          </p:cNvSpPr>
          <p:nvPr/>
        </p:nvSpPr>
        <p:spPr bwMode="auto">
          <a:xfrm rot="5400000">
            <a:off x="6323013" y="34321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84" name="Line 104"/>
          <p:cNvSpPr>
            <a:spLocks noChangeShapeType="1"/>
          </p:cNvSpPr>
          <p:nvPr/>
        </p:nvSpPr>
        <p:spPr bwMode="auto">
          <a:xfrm rot="5400000" flipH="1">
            <a:off x="6323013" y="34258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85" name="Line 105"/>
          <p:cNvSpPr>
            <a:spLocks noChangeShapeType="1"/>
          </p:cNvSpPr>
          <p:nvPr/>
        </p:nvSpPr>
        <p:spPr bwMode="auto">
          <a:xfrm rot="5400000">
            <a:off x="6320632" y="344249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86" name="Line 106"/>
          <p:cNvSpPr>
            <a:spLocks noChangeShapeType="1"/>
          </p:cNvSpPr>
          <p:nvPr/>
        </p:nvSpPr>
        <p:spPr bwMode="auto">
          <a:xfrm rot="5400000" flipH="1">
            <a:off x="6323013" y="34385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87" name="Line 107"/>
          <p:cNvSpPr>
            <a:spLocks noChangeShapeType="1"/>
          </p:cNvSpPr>
          <p:nvPr/>
        </p:nvSpPr>
        <p:spPr bwMode="auto">
          <a:xfrm rot="5400000">
            <a:off x="6323013" y="34575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88" name="Line 108"/>
          <p:cNvSpPr>
            <a:spLocks noChangeShapeType="1"/>
          </p:cNvSpPr>
          <p:nvPr/>
        </p:nvSpPr>
        <p:spPr bwMode="auto">
          <a:xfrm rot="5400000" flipH="1">
            <a:off x="6323013" y="34512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89" name="Line 109"/>
          <p:cNvSpPr>
            <a:spLocks noChangeShapeType="1"/>
          </p:cNvSpPr>
          <p:nvPr/>
        </p:nvSpPr>
        <p:spPr bwMode="auto">
          <a:xfrm rot="5400000">
            <a:off x="6320632" y="346789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90" name="Line 110"/>
          <p:cNvSpPr>
            <a:spLocks noChangeShapeType="1"/>
          </p:cNvSpPr>
          <p:nvPr/>
        </p:nvSpPr>
        <p:spPr bwMode="auto">
          <a:xfrm rot="5400000" flipH="1">
            <a:off x="6323013" y="34639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91" name="Line 111"/>
          <p:cNvSpPr>
            <a:spLocks noChangeShapeType="1"/>
          </p:cNvSpPr>
          <p:nvPr/>
        </p:nvSpPr>
        <p:spPr bwMode="auto">
          <a:xfrm rot="5400000">
            <a:off x="6323013" y="34829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92" name="Line 112"/>
          <p:cNvSpPr>
            <a:spLocks noChangeShapeType="1"/>
          </p:cNvSpPr>
          <p:nvPr/>
        </p:nvSpPr>
        <p:spPr bwMode="auto">
          <a:xfrm rot="5400000" flipH="1">
            <a:off x="6323013" y="34766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93" name="Line 113"/>
          <p:cNvSpPr>
            <a:spLocks noChangeShapeType="1"/>
          </p:cNvSpPr>
          <p:nvPr/>
        </p:nvSpPr>
        <p:spPr bwMode="auto">
          <a:xfrm rot="5400000">
            <a:off x="6323013" y="34988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94" name="Line 114"/>
          <p:cNvSpPr>
            <a:spLocks noChangeShapeType="1"/>
          </p:cNvSpPr>
          <p:nvPr/>
        </p:nvSpPr>
        <p:spPr bwMode="auto">
          <a:xfrm rot="5400000" flipH="1">
            <a:off x="6323013" y="34925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95" name="Line 115"/>
          <p:cNvSpPr>
            <a:spLocks noChangeShapeType="1"/>
          </p:cNvSpPr>
          <p:nvPr/>
        </p:nvSpPr>
        <p:spPr bwMode="auto">
          <a:xfrm rot="5400000">
            <a:off x="6320632" y="350916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96" name="Line 116"/>
          <p:cNvSpPr>
            <a:spLocks noChangeShapeType="1"/>
          </p:cNvSpPr>
          <p:nvPr/>
        </p:nvSpPr>
        <p:spPr bwMode="auto">
          <a:xfrm rot="5400000" flipH="1">
            <a:off x="6323013" y="35052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97" name="Line 117"/>
          <p:cNvSpPr>
            <a:spLocks noChangeShapeType="1"/>
          </p:cNvSpPr>
          <p:nvPr/>
        </p:nvSpPr>
        <p:spPr bwMode="auto">
          <a:xfrm rot="5400000">
            <a:off x="6323013" y="3524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398" name="Line 118"/>
          <p:cNvSpPr>
            <a:spLocks noChangeShapeType="1"/>
          </p:cNvSpPr>
          <p:nvPr/>
        </p:nvSpPr>
        <p:spPr bwMode="auto">
          <a:xfrm rot="5400000" flipH="1">
            <a:off x="6323013" y="35179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4595" name="Group 119"/>
          <p:cNvGrpSpPr>
            <a:grpSpLocks/>
          </p:cNvGrpSpPr>
          <p:nvPr/>
        </p:nvGrpSpPr>
        <p:grpSpPr bwMode="auto">
          <a:xfrm rot="5400000">
            <a:off x="7262019" y="3826669"/>
            <a:ext cx="304800" cy="166688"/>
            <a:chOff x="1824" y="1086"/>
            <a:chExt cx="192" cy="105"/>
          </a:xfrm>
        </p:grpSpPr>
        <p:sp>
          <p:nvSpPr>
            <p:cNvPr id="353400" name="Rectangle 120"/>
            <p:cNvSpPr>
              <a:spLocks noChangeArrowheads="1"/>
            </p:cNvSpPr>
            <p:nvPr/>
          </p:nvSpPr>
          <p:spPr bwMode="auto">
            <a:xfrm>
              <a:off x="1869" y="1101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3401" name="Rectangle 121"/>
            <p:cNvSpPr>
              <a:spLocks noChangeArrowheads="1"/>
            </p:cNvSpPr>
            <p:nvPr/>
          </p:nvSpPr>
          <p:spPr bwMode="auto">
            <a:xfrm>
              <a:off x="1821" y="1085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596" name="Group 122"/>
          <p:cNvGrpSpPr>
            <a:grpSpLocks/>
          </p:cNvGrpSpPr>
          <p:nvPr/>
        </p:nvGrpSpPr>
        <p:grpSpPr bwMode="auto">
          <a:xfrm rot="5400000">
            <a:off x="7262019" y="2690019"/>
            <a:ext cx="304800" cy="166688"/>
            <a:chOff x="1824" y="1086"/>
            <a:chExt cx="192" cy="105"/>
          </a:xfrm>
        </p:grpSpPr>
        <p:sp>
          <p:nvSpPr>
            <p:cNvPr id="353403" name="Rectangle 123"/>
            <p:cNvSpPr>
              <a:spLocks noChangeArrowheads="1"/>
            </p:cNvSpPr>
            <p:nvPr/>
          </p:nvSpPr>
          <p:spPr bwMode="auto">
            <a:xfrm>
              <a:off x="1869" y="1101"/>
              <a:ext cx="96" cy="93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3404" name="Rectangle 124"/>
            <p:cNvSpPr>
              <a:spLocks noChangeArrowheads="1"/>
            </p:cNvSpPr>
            <p:nvPr/>
          </p:nvSpPr>
          <p:spPr bwMode="auto">
            <a:xfrm>
              <a:off x="1821" y="1085"/>
              <a:ext cx="192" cy="5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53405" name="Rectangle 125"/>
          <p:cNvSpPr>
            <a:spLocks noChangeArrowheads="1"/>
          </p:cNvSpPr>
          <p:nvPr/>
        </p:nvSpPr>
        <p:spPr bwMode="auto">
          <a:xfrm rot="5400000">
            <a:off x="6437313" y="3168650"/>
            <a:ext cx="1468438" cy="319087"/>
          </a:xfrm>
          <a:prstGeom prst="rect">
            <a:avLst/>
          </a:pr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06" name="Rectangle 126"/>
          <p:cNvSpPr>
            <a:spLocks noChangeArrowheads="1"/>
          </p:cNvSpPr>
          <p:nvPr/>
        </p:nvSpPr>
        <p:spPr bwMode="auto">
          <a:xfrm rot="5400000">
            <a:off x="7423150" y="3249613"/>
            <a:ext cx="530225" cy="158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07" name="Oval 127"/>
          <p:cNvSpPr>
            <a:spLocks noChangeArrowheads="1"/>
          </p:cNvSpPr>
          <p:nvPr/>
        </p:nvSpPr>
        <p:spPr bwMode="auto">
          <a:xfrm rot="5400000">
            <a:off x="7620794" y="2980532"/>
            <a:ext cx="793750" cy="6969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08" name="Line 128"/>
          <p:cNvSpPr>
            <a:spLocks noChangeShapeType="1"/>
          </p:cNvSpPr>
          <p:nvPr/>
        </p:nvSpPr>
        <p:spPr bwMode="auto">
          <a:xfrm rot="5400000" flipH="1" flipV="1">
            <a:off x="7759701" y="2994025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09" name="Line 129"/>
          <p:cNvSpPr>
            <a:spLocks noChangeShapeType="1"/>
          </p:cNvSpPr>
          <p:nvPr/>
        </p:nvSpPr>
        <p:spPr bwMode="auto">
          <a:xfrm rot="5400000" flipV="1">
            <a:off x="7761288" y="3297237"/>
            <a:ext cx="825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10" name="Line 130"/>
          <p:cNvSpPr>
            <a:spLocks noChangeShapeType="1"/>
          </p:cNvSpPr>
          <p:nvPr/>
        </p:nvSpPr>
        <p:spPr bwMode="auto">
          <a:xfrm rot="5400000">
            <a:off x="7991475" y="31496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11" name="Line 131"/>
          <p:cNvSpPr>
            <a:spLocks noChangeShapeType="1"/>
          </p:cNvSpPr>
          <p:nvPr/>
        </p:nvSpPr>
        <p:spPr bwMode="auto">
          <a:xfrm rot="5400000" flipH="1">
            <a:off x="7991475" y="3143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12" name="Line 132"/>
          <p:cNvSpPr>
            <a:spLocks noChangeShapeType="1"/>
          </p:cNvSpPr>
          <p:nvPr/>
        </p:nvSpPr>
        <p:spPr bwMode="auto">
          <a:xfrm rot="5400000">
            <a:off x="7990682" y="315991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13" name="Line 133"/>
          <p:cNvSpPr>
            <a:spLocks noChangeShapeType="1"/>
          </p:cNvSpPr>
          <p:nvPr/>
        </p:nvSpPr>
        <p:spPr bwMode="auto">
          <a:xfrm rot="5400000" flipH="1">
            <a:off x="7991475" y="31559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14" name="Line 134"/>
          <p:cNvSpPr>
            <a:spLocks noChangeShapeType="1"/>
          </p:cNvSpPr>
          <p:nvPr/>
        </p:nvSpPr>
        <p:spPr bwMode="auto">
          <a:xfrm rot="5400000">
            <a:off x="7991475" y="31750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15" name="Line 135"/>
          <p:cNvSpPr>
            <a:spLocks noChangeShapeType="1"/>
          </p:cNvSpPr>
          <p:nvPr/>
        </p:nvSpPr>
        <p:spPr bwMode="auto">
          <a:xfrm rot="5400000" flipH="1">
            <a:off x="7991475" y="31686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16" name="Line 136"/>
          <p:cNvSpPr>
            <a:spLocks noChangeShapeType="1"/>
          </p:cNvSpPr>
          <p:nvPr/>
        </p:nvSpPr>
        <p:spPr bwMode="auto">
          <a:xfrm rot="5400000">
            <a:off x="7991475" y="31908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17" name="Line 137"/>
          <p:cNvSpPr>
            <a:spLocks noChangeShapeType="1"/>
          </p:cNvSpPr>
          <p:nvPr/>
        </p:nvSpPr>
        <p:spPr bwMode="auto">
          <a:xfrm rot="5400000" flipH="1">
            <a:off x="7991475" y="31845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18" name="Line 138"/>
          <p:cNvSpPr>
            <a:spLocks noChangeShapeType="1"/>
          </p:cNvSpPr>
          <p:nvPr/>
        </p:nvSpPr>
        <p:spPr bwMode="auto">
          <a:xfrm rot="5400000">
            <a:off x="7990682" y="320119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19" name="Line 139"/>
          <p:cNvSpPr>
            <a:spLocks noChangeShapeType="1"/>
          </p:cNvSpPr>
          <p:nvPr/>
        </p:nvSpPr>
        <p:spPr bwMode="auto">
          <a:xfrm rot="5400000" flipH="1">
            <a:off x="7991475" y="31972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20" name="Line 140"/>
          <p:cNvSpPr>
            <a:spLocks noChangeShapeType="1"/>
          </p:cNvSpPr>
          <p:nvPr/>
        </p:nvSpPr>
        <p:spPr bwMode="auto">
          <a:xfrm rot="5400000">
            <a:off x="7991475" y="32162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21" name="Line 141"/>
          <p:cNvSpPr>
            <a:spLocks noChangeShapeType="1"/>
          </p:cNvSpPr>
          <p:nvPr/>
        </p:nvSpPr>
        <p:spPr bwMode="auto">
          <a:xfrm rot="5400000" flipH="1">
            <a:off x="7991475" y="32099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22" name="Line 142"/>
          <p:cNvSpPr>
            <a:spLocks noChangeShapeType="1"/>
          </p:cNvSpPr>
          <p:nvPr/>
        </p:nvSpPr>
        <p:spPr bwMode="auto">
          <a:xfrm rot="5400000">
            <a:off x="7993063" y="32289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23" name="Line 143"/>
          <p:cNvSpPr>
            <a:spLocks noChangeShapeType="1"/>
          </p:cNvSpPr>
          <p:nvPr/>
        </p:nvSpPr>
        <p:spPr bwMode="auto">
          <a:xfrm rot="5400000" flipH="1">
            <a:off x="7993063" y="32226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24" name="Line 144"/>
          <p:cNvSpPr>
            <a:spLocks noChangeShapeType="1"/>
          </p:cNvSpPr>
          <p:nvPr/>
        </p:nvSpPr>
        <p:spPr bwMode="auto">
          <a:xfrm rot="5400000">
            <a:off x="7990682" y="323929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25" name="Line 145"/>
          <p:cNvSpPr>
            <a:spLocks noChangeShapeType="1"/>
          </p:cNvSpPr>
          <p:nvPr/>
        </p:nvSpPr>
        <p:spPr bwMode="auto">
          <a:xfrm rot="5400000" flipH="1">
            <a:off x="7993063" y="32353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26" name="Line 146"/>
          <p:cNvSpPr>
            <a:spLocks noChangeShapeType="1"/>
          </p:cNvSpPr>
          <p:nvPr/>
        </p:nvSpPr>
        <p:spPr bwMode="auto">
          <a:xfrm rot="5400000">
            <a:off x="7993063" y="32543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27" name="Line 147"/>
          <p:cNvSpPr>
            <a:spLocks noChangeShapeType="1"/>
          </p:cNvSpPr>
          <p:nvPr/>
        </p:nvSpPr>
        <p:spPr bwMode="auto">
          <a:xfrm rot="5400000" flipH="1">
            <a:off x="7993063" y="32480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28" name="Line 148"/>
          <p:cNvSpPr>
            <a:spLocks noChangeShapeType="1"/>
          </p:cNvSpPr>
          <p:nvPr/>
        </p:nvSpPr>
        <p:spPr bwMode="auto">
          <a:xfrm rot="5400000">
            <a:off x="7993063" y="3270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29" name="Line 149"/>
          <p:cNvSpPr>
            <a:spLocks noChangeShapeType="1"/>
          </p:cNvSpPr>
          <p:nvPr/>
        </p:nvSpPr>
        <p:spPr bwMode="auto">
          <a:xfrm rot="5400000" flipH="1">
            <a:off x="7993063" y="32639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30" name="Line 150"/>
          <p:cNvSpPr>
            <a:spLocks noChangeShapeType="1"/>
          </p:cNvSpPr>
          <p:nvPr/>
        </p:nvSpPr>
        <p:spPr bwMode="auto">
          <a:xfrm rot="5400000">
            <a:off x="7990682" y="328056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31" name="Line 151"/>
          <p:cNvSpPr>
            <a:spLocks noChangeShapeType="1"/>
          </p:cNvSpPr>
          <p:nvPr/>
        </p:nvSpPr>
        <p:spPr bwMode="auto">
          <a:xfrm rot="5400000" flipH="1">
            <a:off x="7993063" y="32766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32" name="Line 152"/>
          <p:cNvSpPr>
            <a:spLocks noChangeShapeType="1"/>
          </p:cNvSpPr>
          <p:nvPr/>
        </p:nvSpPr>
        <p:spPr bwMode="auto">
          <a:xfrm rot="5400000">
            <a:off x="7993063" y="32956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33" name="Line 153"/>
          <p:cNvSpPr>
            <a:spLocks noChangeShapeType="1"/>
          </p:cNvSpPr>
          <p:nvPr/>
        </p:nvSpPr>
        <p:spPr bwMode="auto">
          <a:xfrm rot="5400000" flipH="1">
            <a:off x="7993063" y="32893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34" name="Line 154"/>
          <p:cNvSpPr>
            <a:spLocks noChangeShapeType="1"/>
          </p:cNvSpPr>
          <p:nvPr/>
        </p:nvSpPr>
        <p:spPr bwMode="auto">
          <a:xfrm rot="5400000">
            <a:off x="7991475" y="33115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35" name="Line 155"/>
          <p:cNvSpPr>
            <a:spLocks noChangeShapeType="1"/>
          </p:cNvSpPr>
          <p:nvPr/>
        </p:nvSpPr>
        <p:spPr bwMode="auto">
          <a:xfrm rot="5400000" flipH="1">
            <a:off x="7991475" y="33051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36" name="Line 156"/>
          <p:cNvSpPr>
            <a:spLocks noChangeShapeType="1"/>
          </p:cNvSpPr>
          <p:nvPr/>
        </p:nvSpPr>
        <p:spPr bwMode="auto">
          <a:xfrm rot="5400000">
            <a:off x="7990682" y="332184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37" name="Line 157"/>
          <p:cNvSpPr>
            <a:spLocks noChangeShapeType="1"/>
          </p:cNvSpPr>
          <p:nvPr/>
        </p:nvSpPr>
        <p:spPr bwMode="auto">
          <a:xfrm rot="5400000" flipH="1">
            <a:off x="7991475" y="33178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38" name="Line 158"/>
          <p:cNvSpPr>
            <a:spLocks noChangeShapeType="1"/>
          </p:cNvSpPr>
          <p:nvPr/>
        </p:nvSpPr>
        <p:spPr bwMode="auto">
          <a:xfrm rot="5400000">
            <a:off x="7991475" y="33369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39" name="Line 159"/>
          <p:cNvSpPr>
            <a:spLocks noChangeShapeType="1"/>
          </p:cNvSpPr>
          <p:nvPr/>
        </p:nvSpPr>
        <p:spPr bwMode="auto">
          <a:xfrm rot="5400000" flipH="1">
            <a:off x="7991475" y="33305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40" name="Line 160"/>
          <p:cNvSpPr>
            <a:spLocks noChangeShapeType="1"/>
          </p:cNvSpPr>
          <p:nvPr/>
        </p:nvSpPr>
        <p:spPr bwMode="auto">
          <a:xfrm rot="5400000">
            <a:off x="7991475" y="33528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41" name="Line 161"/>
          <p:cNvSpPr>
            <a:spLocks noChangeShapeType="1"/>
          </p:cNvSpPr>
          <p:nvPr/>
        </p:nvSpPr>
        <p:spPr bwMode="auto">
          <a:xfrm rot="5400000" flipH="1">
            <a:off x="7991475" y="33464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42" name="Line 162"/>
          <p:cNvSpPr>
            <a:spLocks noChangeShapeType="1"/>
          </p:cNvSpPr>
          <p:nvPr/>
        </p:nvSpPr>
        <p:spPr bwMode="auto">
          <a:xfrm rot="5400000">
            <a:off x="7990682" y="336311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43" name="Line 163"/>
          <p:cNvSpPr>
            <a:spLocks noChangeShapeType="1"/>
          </p:cNvSpPr>
          <p:nvPr/>
        </p:nvSpPr>
        <p:spPr bwMode="auto">
          <a:xfrm rot="5400000" flipH="1">
            <a:off x="7991475" y="33591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44" name="Line 164"/>
          <p:cNvSpPr>
            <a:spLocks noChangeShapeType="1"/>
          </p:cNvSpPr>
          <p:nvPr/>
        </p:nvSpPr>
        <p:spPr bwMode="auto">
          <a:xfrm rot="5400000">
            <a:off x="7991475" y="33782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45" name="Line 165"/>
          <p:cNvSpPr>
            <a:spLocks noChangeShapeType="1"/>
          </p:cNvSpPr>
          <p:nvPr/>
        </p:nvSpPr>
        <p:spPr bwMode="auto">
          <a:xfrm rot="5400000" flipH="1">
            <a:off x="7991475" y="33718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46" name="Line 166"/>
          <p:cNvSpPr>
            <a:spLocks noChangeShapeType="1"/>
          </p:cNvSpPr>
          <p:nvPr/>
        </p:nvSpPr>
        <p:spPr bwMode="auto">
          <a:xfrm rot="5400000">
            <a:off x="7993063" y="33909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47" name="Line 167"/>
          <p:cNvSpPr>
            <a:spLocks noChangeShapeType="1"/>
          </p:cNvSpPr>
          <p:nvPr/>
        </p:nvSpPr>
        <p:spPr bwMode="auto">
          <a:xfrm rot="5400000" flipH="1">
            <a:off x="7993063" y="33845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48" name="Line 168"/>
          <p:cNvSpPr>
            <a:spLocks noChangeShapeType="1"/>
          </p:cNvSpPr>
          <p:nvPr/>
        </p:nvSpPr>
        <p:spPr bwMode="auto">
          <a:xfrm rot="5400000">
            <a:off x="7990682" y="340121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49" name="Line 169"/>
          <p:cNvSpPr>
            <a:spLocks noChangeShapeType="1"/>
          </p:cNvSpPr>
          <p:nvPr/>
        </p:nvSpPr>
        <p:spPr bwMode="auto">
          <a:xfrm rot="5400000" flipH="1">
            <a:off x="7993063" y="3397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50" name="Line 170"/>
          <p:cNvSpPr>
            <a:spLocks noChangeShapeType="1"/>
          </p:cNvSpPr>
          <p:nvPr/>
        </p:nvSpPr>
        <p:spPr bwMode="auto">
          <a:xfrm rot="5400000">
            <a:off x="7993063" y="34163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51" name="Line 171"/>
          <p:cNvSpPr>
            <a:spLocks noChangeShapeType="1"/>
          </p:cNvSpPr>
          <p:nvPr/>
        </p:nvSpPr>
        <p:spPr bwMode="auto">
          <a:xfrm rot="5400000" flipH="1">
            <a:off x="7993063" y="34099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52" name="Line 172"/>
          <p:cNvSpPr>
            <a:spLocks noChangeShapeType="1"/>
          </p:cNvSpPr>
          <p:nvPr/>
        </p:nvSpPr>
        <p:spPr bwMode="auto">
          <a:xfrm rot="5400000">
            <a:off x="7993063" y="34321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53" name="Line 173"/>
          <p:cNvSpPr>
            <a:spLocks noChangeShapeType="1"/>
          </p:cNvSpPr>
          <p:nvPr/>
        </p:nvSpPr>
        <p:spPr bwMode="auto">
          <a:xfrm rot="5400000" flipH="1">
            <a:off x="7993063" y="34258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54" name="Line 174"/>
          <p:cNvSpPr>
            <a:spLocks noChangeShapeType="1"/>
          </p:cNvSpPr>
          <p:nvPr/>
        </p:nvSpPr>
        <p:spPr bwMode="auto">
          <a:xfrm rot="5400000">
            <a:off x="7990682" y="344249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55" name="Line 175"/>
          <p:cNvSpPr>
            <a:spLocks noChangeShapeType="1"/>
          </p:cNvSpPr>
          <p:nvPr/>
        </p:nvSpPr>
        <p:spPr bwMode="auto">
          <a:xfrm rot="5400000" flipH="1">
            <a:off x="7993063" y="34385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56" name="Line 176"/>
          <p:cNvSpPr>
            <a:spLocks noChangeShapeType="1"/>
          </p:cNvSpPr>
          <p:nvPr/>
        </p:nvSpPr>
        <p:spPr bwMode="auto">
          <a:xfrm rot="5400000">
            <a:off x="7993063" y="34575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57" name="Line 177"/>
          <p:cNvSpPr>
            <a:spLocks noChangeShapeType="1"/>
          </p:cNvSpPr>
          <p:nvPr/>
        </p:nvSpPr>
        <p:spPr bwMode="auto">
          <a:xfrm rot="5400000" flipH="1">
            <a:off x="7993063" y="34512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58" name="Line 178"/>
          <p:cNvSpPr>
            <a:spLocks noChangeShapeType="1"/>
          </p:cNvSpPr>
          <p:nvPr/>
        </p:nvSpPr>
        <p:spPr bwMode="auto">
          <a:xfrm rot="5400000">
            <a:off x="7990682" y="3467893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59" name="Line 179"/>
          <p:cNvSpPr>
            <a:spLocks noChangeShapeType="1"/>
          </p:cNvSpPr>
          <p:nvPr/>
        </p:nvSpPr>
        <p:spPr bwMode="auto">
          <a:xfrm rot="5400000" flipH="1">
            <a:off x="7993063" y="34639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60" name="Line 180"/>
          <p:cNvSpPr>
            <a:spLocks noChangeShapeType="1"/>
          </p:cNvSpPr>
          <p:nvPr/>
        </p:nvSpPr>
        <p:spPr bwMode="auto">
          <a:xfrm rot="5400000">
            <a:off x="7993063" y="348297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61" name="Line 181"/>
          <p:cNvSpPr>
            <a:spLocks noChangeShapeType="1"/>
          </p:cNvSpPr>
          <p:nvPr/>
        </p:nvSpPr>
        <p:spPr bwMode="auto">
          <a:xfrm rot="5400000" flipH="1">
            <a:off x="7993063" y="3476625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62" name="Line 182"/>
          <p:cNvSpPr>
            <a:spLocks noChangeShapeType="1"/>
          </p:cNvSpPr>
          <p:nvPr/>
        </p:nvSpPr>
        <p:spPr bwMode="auto">
          <a:xfrm rot="5400000">
            <a:off x="7993063" y="34988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63" name="Line 183"/>
          <p:cNvSpPr>
            <a:spLocks noChangeShapeType="1"/>
          </p:cNvSpPr>
          <p:nvPr/>
        </p:nvSpPr>
        <p:spPr bwMode="auto">
          <a:xfrm rot="5400000" flipH="1">
            <a:off x="7993063" y="34925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64" name="Line 184"/>
          <p:cNvSpPr>
            <a:spLocks noChangeShapeType="1"/>
          </p:cNvSpPr>
          <p:nvPr/>
        </p:nvSpPr>
        <p:spPr bwMode="auto">
          <a:xfrm rot="5400000">
            <a:off x="7990682" y="3509168"/>
            <a:ext cx="635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65" name="Line 185"/>
          <p:cNvSpPr>
            <a:spLocks noChangeShapeType="1"/>
          </p:cNvSpPr>
          <p:nvPr/>
        </p:nvSpPr>
        <p:spPr bwMode="auto">
          <a:xfrm rot="5400000" flipH="1">
            <a:off x="7993063" y="35052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66" name="Line 186"/>
          <p:cNvSpPr>
            <a:spLocks noChangeShapeType="1"/>
          </p:cNvSpPr>
          <p:nvPr/>
        </p:nvSpPr>
        <p:spPr bwMode="auto">
          <a:xfrm rot="5400000">
            <a:off x="7993063" y="352425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67" name="Line 187"/>
          <p:cNvSpPr>
            <a:spLocks noChangeShapeType="1"/>
          </p:cNvSpPr>
          <p:nvPr/>
        </p:nvSpPr>
        <p:spPr bwMode="auto">
          <a:xfrm rot="5400000" flipH="1">
            <a:off x="7993063" y="3517900"/>
            <a:ext cx="635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68" name="Line 188"/>
          <p:cNvSpPr>
            <a:spLocks noChangeShapeType="1"/>
          </p:cNvSpPr>
          <p:nvPr/>
        </p:nvSpPr>
        <p:spPr bwMode="auto">
          <a:xfrm flipH="1">
            <a:off x="4040188" y="1311275"/>
            <a:ext cx="0" cy="1589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69" name="Line 189"/>
          <p:cNvSpPr>
            <a:spLocks noChangeShapeType="1"/>
          </p:cNvSpPr>
          <p:nvPr/>
        </p:nvSpPr>
        <p:spPr bwMode="auto">
          <a:xfrm flipH="1">
            <a:off x="4040188" y="3798888"/>
            <a:ext cx="0" cy="156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70" name="Line 190"/>
          <p:cNvSpPr>
            <a:spLocks noChangeShapeType="1"/>
          </p:cNvSpPr>
          <p:nvPr/>
        </p:nvSpPr>
        <p:spPr bwMode="auto">
          <a:xfrm flipH="1">
            <a:off x="5708650" y="1303338"/>
            <a:ext cx="0" cy="1589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71" name="Line 191"/>
          <p:cNvSpPr>
            <a:spLocks noChangeShapeType="1"/>
          </p:cNvSpPr>
          <p:nvPr/>
        </p:nvSpPr>
        <p:spPr bwMode="auto">
          <a:xfrm flipH="1">
            <a:off x="5708650" y="3790950"/>
            <a:ext cx="0" cy="156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72" name="Line 192"/>
          <p:cNvSpPr>
            <a:spLocks noChangeShapeType="1"/>
          </p:cNvSpPr>
          <p:nvPr/>
        </p:nvSpPr>
        <p:spPr bwMode="auto">
          <a:xfrm flipH="1">
            <a:off x="7378700" y="1303338"/>
            <a:ext cx="0" cy="1589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73" name="Line 193"/>
          <p:cNvSpPr>
            <a:spLocks noChangeShapeType="1"/>
          </p:cNvSpPr>
          <p:nvPr/>
        </p:nvSpPr>
        <p:spPr bwMode="auto">
          <a:xfrm flipH="1">
            <a:off x="7378700" y="3790950"/>
            <a:ext cx="0" cy="156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3474" name="AutoShape 194"/>
          <p:cNvSpPr>
            <a:spLocks noChangeArrowheads="1"/>
          </p:cNvSpPr>
          <p:nvPr/>
        </p:nvSpPr>
        <p:spPr bwMode="auto">
          <a:xfrm rot="-5400000">
            <a:off x="3779838" y="3190875"/>
            <a:ext cx="679450" cy="276225"/>
          </a:xfrm>
          <a:custGeom>
            <a:avLst/>
            <a:gdLst>
              <a:gd name="T0" fmla="*/ 635789 w 21600"/>
              <a:gd name="T1" fmla="*/ 138113 h 21600"/>
              <a:gd name="T2" fmla="*/ 339725 w 21600"/>
              <a:gd name="T3" fmla="*/ 276225 h 21600"/>
              <a:gd name="T4" fmla="*/ 43661 w 21600"/>
              <a:gd name="T5" fmla="*/ 138113 h 21600"/>
              <a:gd name="T6" fmla="*/ 3397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5" y="21600"/>
                </a:lnTo>
                <a:lnTo>
                  <a:pt x="1882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3475" name="AutoShape 195"/>
          <p:cNvSpPr>
            <a:spLocks noChangeArrowheads="1"/>
          </p:cNvSpPr>
          <p:nvPr/>
        </p:nvSpPr>
        <p:spPr bwMode="auto">
          <a:xfrm rot="-5400000">
            <a:off x="5461001" y="3190875"/>
            <a:ext cx="679450" cy="276225"/>
          </a:xfrm>
          <a:custGeom>
            <a:avLst/>
            <a:gdLst>
              <a:gd name="T0" fmla="*/ 635789 w 21600"/>
              <a:gd name="T1" fmla="*/ 138113 h 21600"/>
              <a:gd name="T2" fmla="*/ 339725 w 21600"/>
              <a:gd name="T3" fmla="*/ 276225 h 21600"/>
              <a:gd name="T4" fmla="*/ 43661 w 21600"/>
              <a:gd name="T5" fmla="*/ 138113 h 21600"/>
              <a:gd name="T6" fmla="*/ 3397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5" y="21600"/>
                </a:lnTo>
                <a:lnTo>
                  <a:pt x="1882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3476" name="AutoShape 196"/>
          <p:cNvSpPr>
            <a:spLocks noChangeArrowheads="1"/>
          </p:cNvSpPr>
          <p:nvPr/>
        </p:nvSpPr>
        <p:spPr bwMode="auto">
          <a:xfrm rot="-5400000">
            <a:off x="7131051" y="3190875"/>
            <a:ext cx="679450" cy="276225"/>
          </a:xfrm>
          <a:custGeom>
            <a:avLst/>
            <a:gdLst>
              <a:gd name="T0" fmla="*/ 635789 w 21600"/>
              <a:gd name="T1" fmla="*/ 138113 h 21600"/>
              <a:gd name="T2" fmla="*/ 339725 w 21600"/>
              <a:gd name="T3" fmla="*/ 276225 h 21600"/>
              <a:gd name="T4" fmla="*/ 43661 w 21600"/>
              <a:gd name="T5" fmla="*/ 138113 h 21600"/>
              <a:gd name="T6" fmla="*/ 3397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88 w 21600"/>
              <a:gd name="T13" fmla="*/ 3188 h 21600"/>
              <a:gd name="T14" fmla="*/ 18412 w 21600"/>
              <a:gd name="T15" fmla="*/ 184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75" y="21600"/>
                </a:lnTo>
                <a:lnTo>
                  <a:pt x="1882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69" name="TextBox 1"/>
          <p:cNvSpPr txBox="1">
            <a:spLocks noChangeArrowheads="1"/>
          </p:cNvSpPr>
          <p:nvPr/>
        </p:nvSpPr>
        <p:spPr bwMode="auto">
          <a:xfrm>
            <a:off x="2438400" y="5943600"/>
            <a:ext cx="4292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Two complete circuits </a:t>
            </a:r>
            <a:r>
              <a:rPr lang="en-US" sz="3000">
                <a:solidFill>
                  <a:srgbClr val="FFFFFF"/>
                </a:solidFill>
                <a:sym typeface="Wingdings" pitchFamily="2" charset="2"/>
              </a:rPr>
              <a:t></a:t>
            </a:r>
            <a:endParaRPr lang="en-US" sz="3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3988" cy="1143000"/>
          </a:xfrm>
        </p:spPr>
        <p:txBody>
          <a:bodyPr/>
          <a:lstStyle/>
          <a:p>
            <a:r>
              <a:rPr lang="en-US" sz="5000" smtClean="0">
                <a:solidFill>
                  <a:srgbClr val="FFFFFF"/>
                </a:solidFill>
                <a:latin typeface="Footlight MT Light" pitchFamily="18" charset="0"/>
              </a:rPr>
              <a:t>Toll Road—Circuit Analogy</a:t>
            </a:r>
          </a:p>
        </p:txBody>
      </p:sp>
      <p:pic>
        <p:nvPicPr>
          <p:cNvPr id="43012" name="Picture 4" descr="u9l4b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066800"/>
            <a:ext cx="7773988" cy="5738813"/>
          </a:xfrm>
          <a:noFill/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76825" y="1773238"/>
            <a:ext cx="3097213" cy="2449512"/>
            <a:chOff x="144" y="720"/>
            <a:chExt cx="1741" cy="1536"/>
          </a:xfrm>
        </p:grpSpPr>
        <p:grpSp>
          <p:nvGrpSpPr>
            <p:cNvPr id="19476" name="Group 3"/>
            <p:cNvGrpSpPr>
              <a:grpSpLocks/>
            </p:cNvGrpSpPr>
            <p:nvPr/>
          </p:nvGrpSpPr>
          <p:grpSpPr bwMode="auto">
            <a:xfrm>
              <a:off x="144" y="720"/>
              <a:ext cx="1741" cy="1536"/>
              <a:chOff x="144" y="720"/>
              <a:chExt cx="1741" cy="1536"/>
            </a:xfrm>
          </p:grpSpPr>
          <p:sp>
            <p:nvSpPr>
              <p:cNvPr id="19479" name="Line 4"/>
              <p:cNvSpPr>
                <a:spLocks noChangeShapeType="1"/>
              </p:cNvSpPr>
              <p:nvPr/>
            </p:nvSpPr>
            <p:spPr bwMode="auto">
              <a:xfrm>
                <a:off x="144" y="912"/>
                <a:ext cx="0" cy="1153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Line 5"/>
              <p:cNvSpPr>
                <a:spLocks noChangeShapeType="1"/>
              </p:cNvSpPr>
              <p:nvPr/>
            </p:nvSpPr>
            <p:spPr bwMode="auto">
              <a:xfrm>
                <a:off x="145" y="2064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Line 6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721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Line 7"/>
              <p:cNvSpPr>
                <a:spLocks noChangeShapeType="1"/>
              </p:cNvSpPr>
              <p:nvPr/>
            </p:nvSpPr>
            <p:spPr bwMode="auto">
              <a:xfrm flipV="1">
                <a:off x="1776" y="912"/>
                <a:ext cx="0" cy="477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3" name="Line 8"/>
              <p:cNvSpPr>
                <a:spLocks noChangeShapeType="1"/>
              </p:cNvSpPr>
              <p:nvPr/>
            </p:nvSpPr>
            <p:spPr bwMode="auto">
              <a:xfrm>
                <a:off x="144" y="912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4" name="Line 9"/>
              <p:cNvSpPr>
                <a:spLocks noChangeShapeType="1"/>
              </p:cNvSpPr>
              <p:nvPr/>
            </p:nvSpPr>
            <p:spPr bwMode="auto">
              <a:xfrm flipH="1">
                <a:off x="960" y="912"/>
                <a:ext cx="816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5" name="Line 10"/>
              <p:cNvSpPr>
                <a:spLocks noChangeShapeType="1"/>
              </p:cNvSpPr>
              <p:nvPr/>
            </p:nvSpPr>
            <p:spPr bwMode="auto">
              <a:xfrm>
                <a:off x="816" y="72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Rectangle 11"/>
              <p:cNvSpPr>
                <a:spLocks noChangeArrowheads="1"/>
              </p:cNvSpPr>
              <p:nvPr/>
            </p:nvSpPr>
            <p:spPr bwMode="auto">
              <a:xfrm>
                <a:off x="912" y="816"/>
                <a:ext cx="48" cy="1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Oval 12"/>
              <p:cNvSpPr>
                <a:spLocks noChangeArrowheads="1"/>
              </p:cNvSpPr>
              <p:nvPr/>
            </p:nvSpPr>
            <p:spPr bwMode="auto">
              <a:xfrm>
                <a:off x="672" y="1872"/>
                <a:ext cx="384" cy="38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Line 13"/>
              <p:cNvSpPr>
                <a:spLocks noChangeShapeType="1"/>
              </p:cNvSpPr>
              <p:nvPr/>
            </p:nvSpPr>
            <p:spPr bwMode="auto">
              <a:xfrm flipV="1">
                <a:off x="720" y="1920"/>
                <a:ext cx="288" cy="28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Line 14"/>
              <p:cNvSpPr>
                <a:spLocks noChangeShapeType="1"/>
              </p:cNvSpPr>
              <p:nvPr/>
            </p:nvSpPr>
            <p:spPr bwMode="auto">
              <a:xfrm>
                <a:off x="720" y="1920"/>
                <a:ext cx="288" cy="28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0" name="Line 15"/>
              <p:cNvSpPr>
                <a:spLocks noChangeShapeType="1"/>
              </p:cNvSpPr>
              <p:nvPr/>
            </p:nvSpPr>
            <p:spPr bwMode="auto">
              <a:xfrm flipV="1">
                <a:off x="1777" y="1706"/>
                <a:ext cx="0" cy="358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1" name="Line 16"/>
              <p:cNvSpPr>
                <a:spLocks noChangeShapeType="1"/>
              </p:cNvSpPr>
              <p:nvPr/>
            </p:nvSpPr>
            <p:spPr bwMode="auto">
              <a:xfrm flipV="1">
                <a:off x="1777" y="1389"/>
                <a:ext cx="108" cy="31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7" name="Oval 17"/>
            <p:cNvSpPr>
              <a:spLocks noChangeArrowheads="1"/>
            </p:cNvSpPr>
            <p:nvPr/>
          </p:nvSpPr>
          <p:spPr bwMode="auto">
            <a:xfrm>
              <a:off x="1746" y="1669"/>
              <a:ext cx="66" cy="66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Oval 18"/>
            <p:cNvSpPr>
              <a:spLocks noChangeArrowheads="1"/>
            </p:cNvSpPr>
            <p:nvPr/>
          </p:nvSpPr>
          <p:spPr bwMode="auto">
            <a:xfrm>
              <a:off x="1743" y="1369"/>
              <a:ext cx="66" cy="66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circuit diagram</a:t>
            </a:r>
          </a:p>
        </p:txBody>
      </p:sp>
      <p:pic>
        <p:nvPicPr>
          <p:cNvPr id="19459" name="Picture 20" descr="circuit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16113"/>
            <a:ext cx="30972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1331913" y="4652963"/>
            <a:ext cx="0" cy="720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>
            <a:off x="1547813" y="4797425"/>
            <a:ext cx="0" cy="431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1547813" y="5013325"/>
            <a:ext cx="3603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971550" y="5013325"/>
            <a:ext cx="3603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5" name="AutoShape 25"/>
          <p:cNvSpPr>
            <a:spLocks noChangeArrowheads="1"/>
          </p:cNvSpPr>
          <p:nvPr/>
        </p:nvSpPr>
        <p:spPr bwMode="auto">
          <a:xfrm>
            <a:off x="3059113" y="4724400"/>
            <a:ext cx="647700" cy="576263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6" name="Oval 26"/>
          <p:cNvSpPr>
            <a:spLocks noChangeArrowheads="1"/>
          </p:cNvSpPr>
          <p:nvPr/>
        </p:nvSpPr>
        <p:spPr bwMode="auto">
          <a:xfrm>
            <a:off x="5219700" y="4868863"/>
            <a:ext cx="215900" cy="217487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7" name="Line 27"/>
          <p:cNvSpPr>
            <a:spLocks noChangeShapeType="1"/>
          </p:cNvSpPr>
          <p:nvPr/>
        </p:nvSpPr>
        <p:spPr bwMode="auto">
          <a:xfrm flipV="1">
            <a:off x="5435600" y="4581525"/>
            <a:ext cx="504825" cy="3603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>
            <a:off x="6156325" y="5013325"/>
            <a:ext cx="431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>
            <a:off x="4787900" y="5013325"/>
            <a:ext cx="431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1116013" y="55165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66FF33"/>
                </a:solidFill>
                <a:latin typeface="Comic Sans MS" pitchFamily="66" charset="0"/>
              </a:rPr>
              <a:t>cell</a:t>
            </a: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5076825" y="551656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66FF33"/>
                </a:solidFill>
                <a:latin typeface="Comic Sans MS" pitchFamily="66" charset="0"/>
              </a:rPr>
              <a:t>switch</a:t>
            </a:r>
          </a:p>
        </p:txBody>
      </p: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2987675" y="551656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66FF33"/>
                </a:solidFill>
                <a:latin typeface="Comic Sans MS" pitchFamily="66" charset="0"/>
              </a:rPr>
              <a:t>lamp</a:t>
            </a: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7164388" y="551656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66FF33"/>
                </a:solidFill>
                <a:latin typeface="Comic Sans MS" pitchFamily="66" charset="0"/>
              </a:rPr>
              <a:t>wires</a:t>
            </a:r>
          </a:p>
        </p:txBody>
      </p:sp>
      <p:sp>
        <p:nvSpPr>
          <p:cNvPr id="56354" name="Line 34"/>
          <p:cNvSpPr>
            <a:spLocks noChangeShapeType="1"/>
          </p:cNvSpPr>
          <p:nvPr/>
        </p:nvSpPr>
        <p:spPr bwMode="auto">
          <a:xfrm>
            <a:off x="7164388" y="5013325"/>
            <a:ext cx="9366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Text Box 35"/>
          <p:cNvSpPr txBox="1">
            <a:spLocks noChangeArrowheads="1"/>
          </p:cNvSpPr>
          <p:nvPr/>
        </p:nvSpPr>
        <p:spPr bwMode="auto">
          <a:xfrm>
            <a:off x="468313" y="1052513"/>
            <a:ext cx="835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66FF33"/>
                </a:solidFill>
                <a:latin typeface="Comic Sans MS" pitchFamily="66" charset="0"/>
              </a:rPr>
              <a:t>Scientists usually draw electric circuits using symbols.</a:t>
            </a:r>
          </a:p>
        </p:txBody>
      </p:sp>
      <p:sp>
        <p:nvSpPr>
          <p:cNvPr id="56356" name="Oval 36"/>
          <p:cNvSpPr>
            <a:spLocks noChangeArrowheads="1"/>
          </p:cNvSpPr>
          <p:nvPr/>
        </p:nvSpPr>
        <p:spPr bwMode="auto">
          <a:xfrm>
            <a:off x="5940425" y="4868863"/>
            <a:ext cx="215900" cy="217487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1" grpId="0" animBg="1"/>
      <p:bldP spid="56342" grpId="0" animBg="1"/>
      <p:bldP spid="56343" grpId="0" animBg="1"/>
      <p:bldP spid="56344" grpId="0" animBg="1"/>
      <p:bldP spid="56345" grpId="0" animBg="1"/>
      <p:bldP spid="56346" grpId="0" animBg="1"/>
      <p:bldP spid="56347" grpId="0" animBg="1"/>
      <p:bldP spid="56348" grpId="0" animBg="1"/>
      <p:bldP spid="56349" grpId="0" animBg="1"/>
      <p:bldP spid="56350" grpId="0"/>
      <p:bldP spid="56351" grpId="0"/>
      <p:bldP spid="56352" grpId="0"/>
      <p:bldP spid="56353" grpId="0"/>
      <p:bldP spid="56354" grpId="0" animBg="1"/>
      <p:bldP spid="5635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000">
                <a:solidFill>
                  <a:srgbClr val="FFFFFF"/>
                </a:solidFill>
                <a:latin typeface="Footlight MT Light"/>
                <a:cs typeface="Footlight MT Light"/>
              </a:rPr>
              <a:t>Toll Booth Explanation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4200" dirty="0">
                <a:solidFill>
                  <a:srgbClr val="FFFFFF"/>
                </a:solidFill>
                <a:latin typeface="Footlight MT Light"/>
                <a:cs typeface="Footlight MT Light"/>
              </a:rPr>
              <a:t>Adding toll booths in series increases resistance and slows the current flow.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200" dirty="0">
                <a:solidFill>
                  <a:srgbClr val="FFFFFF"/>
                </a:solidFill>
                <a:latin typeface="Footlight MT Light"/>
                <a:cs typeface="Footlight MT Light"/>
              </a:rPr>
              <a:t>Adding toll booths in parallel lowers resistance and increases the current flow.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38200" y="304800"/>
            <a:ext cx="74676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0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What is the difference between open and closed circuits?</a:t>
            </a:r>
          </a:p>
        </p:txBody>
      </p:sp>
      <p:pic>
        <p:nvPicPr>
          <p:cNvPr id="20482" name="Picture 14" descr="C:\WINDOWS\clipart\standard\stddir3\pe01511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051175"/>
            <a:ext cx="21336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0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Circuit: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0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A closed-loop path of conduction through which an electric current 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5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Open circuit: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5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An incomplete path that will not permit an electric current to flow</a:t>
            </a:r>
          </a:p>
        </p:txBody>
      </p:sp>
      <p:pic>
        <p:nvPicPr>
          <p:cNvPr id="22530" name="Picture 4" descr="C:\Jenny\activ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1988" y="4402138"/>
            <a:ext cx="2665412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505200" y="4724400"/>
            <a:ext cx="9906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5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Closed circuit: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5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A complete path for electric current</a:t>
            </a:r>
          </a:p>
        </p:txBody>
      </p:sp>
      <p:pic>
        <p:nvPicPr>
          <p:cNvPr id="23554" name="Picture 5" descr="C:\Jenny\activ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019550"/>
            <a:ext cx="2667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6800" y="5184775"/>
            <a:ext cx="2646363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Open </a:t>
            </a:r>
            <a:r>
              <a:rPr lang="en-US" sz="40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circuit?</a:t>
            </a:r>
            <a:endParaRPr lang="en-US" sz="40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096000" y="5181600"/>
            <a:ext cx="2895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Closed </a:t>
            </a:r>
            <a:r>
              <a:rPr lang="en-US" sz="40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circuit?</a:t>
            </a:r>
            <a:endParaRPr lang="en-US" sz="40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79" name="Picture 7" descr="C:\Jenny\circui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813" y="1546225"/>
            <a:ext cx="4191000" cy="333057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4495800" y="1752600"/>
            <a:ext cx="4572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3581400" y="1905000"/>
            <a:ext cx="3810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50800"/>
            <a:ext cx="9144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6600"/>
                </a:solidFill>
                <a:latin typeface="Footlight MT Light" charset="0"/>
                <a:ea typeface="ＭＳ Ｐゴシック" charset="0"/>
                <a:cs typeface="ＭＳ Ｐゴシック" charset="0"/>
              </a:rPr>
              <a:t>What kind of circuit is this?</a:t>
            </a:r>
            <a:endParaRPr lang="en-US" sz="3600" dirty="0">
              <a:solidFill>
                <a:srgbClr val="FF6600"/>
              </a:solidFill>
              <a:latin typeface="Footlight MT Ligh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8265</TotalTime>
  <Words>583</Words>
  <Application>Microsoft Office PowerPoint</Application>
  <PresentationFormat>On-screen Show (4:3)</PresentationFormat>
  <Paragraphs>160</Paragraphs>
  <Slides>40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ＭＳ Ｐゴシック</vt:lpstr>
      <vt:lpstr>Footlight MT Light</vt:lpstr>
      <vt:lpstr>Comic Sans MS</vt:lpstr>
      <vt:lpstr>Franklin Gothic Medium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Comparison</vt:lpstr>
      <vt:lpstr>Adding Resistors to Series:</vt:lpstr>
      <vt:lpstr>Removing a Light Bulb: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Toll Road—Circuit Analogy</vt:lpstr>
      <vt:lpstr>Toll Booth Explanation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Mr. Guarraia’s 6th Grade Science Class</dc:title>
  <dc:creator>Michael A. Guarraia</dc:creator>
  <cp:lastModifiedBy>heatherm.stuart</cp:lastModifiedBy>
  <cp:revision>125</cp:revision>
  <dcterms:created xsi:type="dcterms:W3CDTF">2007-08-08T16:45:25Z</dcterms:created>
  <dcterms:modified xsi:type="dcterms:W3CDTF">2014-10-17T12:21:08Z</dcterms:modified>
</cp:coreProperties>
</file>