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handoutMasterIdLst>
    <p:handoutMasterId r:id="rId13"/>
  </p:handoutMasterIdLst>
  <p:sldIdLst>
    <p:sldId id="279" r:id="rId2"/>
    <p:sldId id="265" r:id="rId3"/>
    <p:sldId id="275" r:id="rId4"/>
    <p:sldId id="266" r:id="rId5"/>
    <p:sldId id="267" r:id="rId6"/>
    <p:sldId id="262" r:id="rId7"/>
    <p:sldId id="269" r:id="rId8"/>
    <p:sldId id="270" r:id="rId9"/>
    <p:sldId id="272" r:id="rId10"/>
    <p:sldId id="273" r:id="rId11"/>
    <p:sldId id="274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Cell Cycle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Interphase</c:v>
                </c:pt>
                <c:pt idx="1">
                  <c:v>Prophase</c:v>
                </c:pt>
                <c:pt idx="2">
                  <c:v>Metaphase</c:v>
                </c:pt>
                <c:pt idx="3">
                  <c:v>Anaphase</c:v>
                </c:pt>
                <c:pt idx="4">
                  <c:v>Telophase</c:v>
                </c:pt>
                <c:pt idx="5">
                  <c:v>Cytokinesis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133982610641923"/>
          <c:y val="0.19378159966846253"/>
          <c:w val="0.26708101874158729"/>
          <c:h val="0.5715011281484551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05B8D-12FF-408E-8B93-993AFD0209C2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6DC5-EF3F-4040-89DF-FF60B6D88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2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320285"/>
            <a:ext cx="6498158" cy="1724867"/>
          </a:xfrm>
        </p:spPr>
        <p:txBody>
          <a:bodyPr/>
          <a:lstStyle/>
          <a:p>
            <a:r>
              <a:rPr lang="en-US" sz="7000" dirty="0" smtClean="0"/>
              <a:t>The Cell Cycle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066" y="3530077"/>
            <a:ext cx="6498159" cy="916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3.2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11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446"/>
            <a:ext cx="8042276" cy="1336956"/>
          </a:xfrm>
        </p:spPr>
        <p:txBody>
          <a:bodyPr/>
          <a:lstStyle/>
          <a:p>
            <a:r>
              <a:rPr lang="en-US" sz="6000" dirty="0" smtClean="0"/>
              <a:t>TELOPHASE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379424" y="3949057"/>
            <a:ext cx="4503170" cy="274917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430677"/>
            <a:ext cx="8743951" cy="473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NUCLEI FORM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nuclear membrane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forms around each group of chromosomes.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Chromosomes return to their threadlike form.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6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0" y="-3264"/>
            <a:ext cx="9112100" cy="1336956"/>
          </a:xfrm>
        </p:spPr>
        <p:txBody>
          <a:bodyPr/>
          <a:lstStyle/>
          <a:p>
            <a:r>
              <a:rPr lang="en-US" sz="6000" dirty="0" smtClean="0"/>
              <a:t>CYTOKINESIS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33692"/>
            <a:ext cx="9144000" cy="5358053"/>
          </a:xfrm>
        </p:spPr>
        <p:txBody>
          <a:bodyPr>
            <a:noAutofit/>
          </a:bodyPr>
          <a:lstStyle/>
          <a:p>
            <a:r>
              <a:rPr lang="en-US" sz="3400" dirty="0" smtClean="0"/>
              <a:t>Cytokinesis is the final stage of the cell cycle.</a:t>
            </a:r>
          </a:p>
          <a:p>
            <a:r>
              <a:rPr lang="en-US" sz="3400" dirty="0" smtClean="0"/>
              <a:t>It is the division of the parent cell’s cytoplasm.</a:t>
            </a:r>
          </a:p>
          <a:p>
            <a:r>
              <a:rPr lang="en-US" sz="3400" dirty="0" smtClean="0"/>
              <a:t>Cytokinesis occurs immediately after mitosis.</a:t>
            </a:r>
          </a:p>
          <a:p>
            <a:r>
              <a:rPr lang="en-US" sz="3400" dirty="0" smtClean="0"/>
              <a:t>Once complete, the two daughter cells are completely separated, each surrounded by its own cell membrane. They are genetically identical to their parent cell, but smaller.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96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7119"/>
            <a:ext cx="8042276" cy="1336956"/>
          </a:xfrm>
        </p:spPr>
        <p:txBody>
          <a:bodyPr/>
          <a:lstStyle/>
          <a:p>
            <a:r>
              <a:rPr lang="en-US" sz="6000" dirty="0" smtClean="0"/>
              <a:t>The Cell Cycle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4532"/>
            <a:ext cx="9144000" cy="5413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cell cycle is the normal sequence of development and division of a cell.</a:t>
            </a:r>
          </a:p>
          <a:p>
            <a:r>
              <a:rPr lang="en-US" sz="2800" dirty="0" smtClean="0"/>
              <a:t>The cell cycle consists of two main parts:</a:t>
            </a:r>
          </a:p>
          <a:p>
            <a:pPr lvl="1"/>
            <a:r>
              <a:rPr lang="en-US" sz="2800" dirty="0" err="1" smtClean="0"/>
              <a:t>Interphase</a:t>
            </a:r>
            <a:r>
              <a:rPr lang="en-US" sz="2800" dirty="0" smtClean="0"/>
              <a:t>- the cell carries out its functions</a:t>
            </a:r>
          </a:p>
          <a:p>
            <a:pPr lvl="1"/>
            <a:r>
              <a:rPr lang="en-US" sz="2800" dirty="0" smtClean="0"/>
              <a:t>Cell division- consists of </a:t>
            </a:r>
            <a:r>
              <a:rPr lang="en-US" sz="2800" b="1" dirty="0" smtClean="0"/>
              <a:t>mitosis</a:t>
            </a:r>
            <a:r>
              <a:rPr lang="en-US" sz="2800" dirty="0" smtClean="0"/>
              <a:t> and </a:t>
            </a:r>
            <a:r>
              <a:rPr lang="en-US" sz="2800" b="1" dirty="0" smtClean="0"/>
              <a:t>cytokinesis</a:t>
            </a:r>
          </a:p>
          <a:p>
            <a:r>
              <a:rPr lang="en-US" sz="2800" dirty="0" smtClean="0"/>
              <a:t>ALL CELLS DIVIDE BUT ONLY EUKARYOTES UNDERGO MITOSIS!</a:t>
            </a:r>
          </a:p>
          <a:p>
            <a:r>
              <a:rPr lang="en-US" sz="2800" dirty="0" smtClean="0"/>
              <a:t>As a result of cell division, the original (parent) cell separates into two genetically identical daughter cells.</a:t>
            </a:r>
          </a:p>
        </p:txBody>
      </p:sp>
    </p:spTree>
    <p:extLst>
      <p:ext uri="{BB962C8B-B14F-4D97-AF65-F5344CB8AC3E}">
        <p14:creationId xmlns:p14="http://schemas.microsoft.com/office/powerpoint/2010/main" val="31796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591"/>
            <a:ext cx="8042276" cy="1336956"/>
          </a:xfrm>
        </p:spPr>
        <p:txBody>
          <a:bodyPr/>
          <a:lstStyle/>
          <a:p>
            <a:r>
              <a:rPr lang="en-US" sz="6000" dirty="0" smtClean="0"/>
              <a:t>The Cell Cycle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81356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6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54" y="-236304"/>
            <a:ext cx="8779495" cy="1336956"/>
          </a:xfrm>
        </p:spPr>
        <p:txBody>
          <a:bodyPr/>
          <a:lstStyle/>
          <a:p>
            <a:r>
              <a:rPr lang="en-US" sz="6000" dirty="0" smtClean="0"/>
              <a:t>INTERPHASE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351"/>
            <a:ext cx="6434659" cy="4343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PART OF THE CELL CYCLE WHERE THE CELL IS </a:t>
            </a:r>
            <a:r>
              <a:rPr lang="en-US" sz="2600" b="1" i="1" u="sng" dirty="0" smtClean="0"/>
              <a:t>NOT</a:t>
            </a:r>
            <a:r>
              <a:rPr lang="en-US" sz="2600" dirty="0" smtClean="0"/>
              <a:t> DIVIDING.</a:t>
            </a:r>
          </a:p>
          <a:p>
            <a:r>
              <a:rPr lang="en-US" sz="2600" dirty="0" smtClean="0"/>
              <a:t>The cell grows about twice its original size.</a:t>
            </a:r>
          </a:p>
          <a:p>
            <a:r>
              <a:rPr lang="en-US" sz="2600" dirty="0" smtClean="0"/>
              <a:t>It carries out normal activities(cellular transport, cellular respiration).</a:t>
            </a:r>
          </a:p>
          <a:p>
            <a:r>
              <a:rPr lang="en-US" sz="2600" dirty="0" smtClean="0"/>
              <a:t>Changes that occur are in preparation for cell division. DNA is exactly duplicated so that after cell division occurs each new cell gets a complete set of DNA.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4659" y="3757558"/>
            <a:ext cx="2709341" cy="24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7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MITOSIS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Mitosis is the part of the cell cycle where the nucleus divides. 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the DNA is in the nucleus!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Prokaryotes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undergo mitosis because they have no nucleus.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function of mitosis is to move the DNA and other material in the parent cell into position for cell division.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6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Steps of Mitosis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1156"/>
            <a:ext cx="9144000" cy="492529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PROPHASE- </a:t>
            </a:r>
            <a:r>
              <a:rPr lang="en-US" sz="4000" i="1" dirty="0" smtClean="0"/>
              <a:t>chromosomes form</a:t>
            </a:r>
          </a:p>
          <a:p>
            <a:r>
              <a:rPr lang="en-US" sz="4000" dirty="0" smtClean="0"/>
              <a:t>METAPHASE- </a:t>
            </a:r>
            <a:r>
              <a:rPr lang="en-US" sz="4000" i="1" dirty="0" smtClean="0"/>
              <a:t>chromosomes line up</a:t>
            </a:r>
            <a:endParaRPr lang="en-US" sz="4000" dirty="0" smtClean="0"/>
          </a:p>
          <a:p>
            <a:r>
              <a:rPr lang="en-US" sz="4000" dirty="0" smtClean="0"/>
              <a:t>ANAPHASE- </a:t>
            </a:r>
            <a:r>
              <a:rPr lang="en-US" sz="4000" i="1" dirty="0" smtClean="0"/>
              <a:t>chromosomes separate</a:t>
            </a:r>
            <a:endParaRPr lang="en-US" sz="4000" dirty="0" smtClean="0"/>
          </a:p>
          <a:p>
            <a:r>
              <a:rPr lang="en-US" sz="4000" dirty="0" smtClean="0"/>
              <a:t>TELOPHASE- </a:t>
            </a:r>
            <a:r>
              <a:rPr lang="en-US" sz="4000" i="1" dirty="0" smtClean="0"/>
              <a:t>nuclei form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02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PROPHASE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5471143" y="2089242"/>
            <a:ext cx="3617438" cy="288453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444532"/>
            <a:ext cx="5500255" cy="5413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CHROMOSOMES FORM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in the nucleus condenses and becomes visible (under a microscope).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chromosome consists of two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chromatids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held together by 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centromere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membrane around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nucleus disappears.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5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264"/>
            <a:ext cx="8042276" cy="1336956"/>
          </a:xfrm>
        </p:spPr>
        <p:txBody>
          <a:bodyPr/>
          <a:lstStyle/>
          <a:p>
            <a:r>
              <a:rPr lang="en-US" sz="6000" dirty="0" smtClean="0"/>
              <a:t>METAPHASE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5195448" y="1749978"/>
            <a:ext cx="3740727" cy="388071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444532"/>
            <a:ext cx="4682836" cy="52577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CHROMOSOMES LINE UP</a:t>
            </a:r>
          </a:p>
          <a:p>
            <a:r>
              <a:rPr lang="en-US" sz="3000" dirty="0" smtClean="0"/>
              <a:t>Chromosomes line up in the middles of the cell, “along the equator”.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55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591"/>
            <a:ext cx="8042276" cy="1336956"/>
          </a:xfrm>
        </p:spPr>
        <p:txBody>
          <a:bodyPr/>
          <a:lstStyle/>
          <a:p>
            <a:r>
              <a:rPr lang="en-US" sz="6000" dirty="0" smtClean="0"/>
              <a:t>ANAPHASE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292158" y="2921346"/>
            <a:ext cx="4630169" cy="347345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568841"/>
            <a:ext cx="5153891" cy="4596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CHROMOSOMES SEPARATE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Chromatids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split, resulting in two separate identical chromosomes.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chromosomes                                           are pulled onto separate    sides of the cell.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8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751</TotalTime>
  <Words>369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News Gothic MT</vt:lpstr>
      <vt:lpstr>Wingdings 2</vt:lpstr>
      <vt:lpstr>Breeze</vt:lpstr>
      <vt:lpstr>The Cell Cycle</vt:lpstr>
      <vt:lpstr>The Cell Cycle</vt:lpstr>
      <vt:lpstr>The Cell Cycle</vt:lpstr>
      <vt:lpstr>INTERPHASE</vt:lpstr>
      <vt:lpstr>MITOSIS</vt:lpstr>
      <vt:lpstr>Steps of Mitosis</vt:lpstr>
      <vt:lpstr>PROPHASE</vt:lpstr>
      <vt:lpstr>METAPHASE</vt:lpstr>
      <vt:lpstr>ANAPHASE</vt:lpstr>
      <vt:lpstr>TELOPHASE</vt:lpstr>
      <vt:lpstr>CYTOKINESIS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Stephanie Coggins</dc:creator>
  <cp:lastModifiedBy>admin</cp:lastModifiedBy>
  <cp:revision>43</cp:revision>
  <dcterms:created xsi:type="dcterms:W3CDTF">2012-01-04T02:11:45Z</dcterms:created>
  <dcterms:modified xsi:type="dcterms:W3CDTF">2016-02-18T02:11:08Z</dcterms:modified>
</cp:coreProperties>
</file>