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72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B464-CEA0-4BCC-B7CF-352A5392600E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0540-02AA-4186-B2AA-C508CD38F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B464-CEA0-4BCC-B7CF-352A5392600E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0540-02AA-4186-B2AA-C508CD38F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B464-CEA0-4BCC-B7CF-352A5392600E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0540-02AA-4186-B2AA-C508CD38F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B464-CEA0-4BCC-B7CF-352A5392600E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0540-02AA-4186-B2AA-C508CD38F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B464-CEA0-4BCC-B7CF-352A5392600E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0540-02AA-4186-B2AA-C508CD38F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B464-CEA0-4BCC-B7CF-352A5392600E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0540-02AA-4186-B2AA-C508CD38F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B464-CEA0-4BCC-B7CF-352A5392600E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0540-02AA-4186-B2AA-C508CD38F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B464-CEA0-4BCC-B7CF-352A5392600E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0540-02AA-4186-B2AA-C508CD38F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B464-CEA0-4BCC-B7CF-352A5392600E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0540-02AA-4186-B2AA-C508CD38F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B464-CEA0-4BCC-B7CF-352A5392600E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0540-02AA-4186-B2AA-C508CD38F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B464-CEA0-4BCC-B7CF-352A5392600E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0540-02AA-4186-B2AA-C508CD38F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4B464-CEA0-4BCC-B7CF-352A5392600E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00540-02AA-4186-B2AA-C508CD38F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CMS</dc:creator>
  <cp:lastModifiedBy>admin</cp:lastModifiedBy>
  <cp:revision>1</cp:revision>
  <dcterms:created xsi:type="dcterms:W3CDTF">2013-10-01T11:56:54Z</dcterms:created>
  <dcterms:modified xsi:type="dcterms:W3CDTF">2015-12-01T20:50:57Z</dcterms:modified>
</cp:coreProperties>
</file>